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</p:sldMasterIdLst>
  <p:sldIdLst>
    <p:sldId id="258" r:id="rId2"/>
    <p:sldId id="259" r:id="rId3"/>
    <p:sldId id="265" r:id="rId4"/>
    <p:sldId id="260" r:id="rId5"/>
    <p:sldId id="261" r:id="rId6"/>
    <p:sldId id="263" r:id="rId7"/>
    <p:sldId id="264" r:id="rId8"/>
    <p:sldId id="262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6" r:id="rId17"/>
    <p:sldId id="275" r:id="rId18"/>
    <p:sldId id="279" r:id="rId19"/>
    <p:sldId id="282" r:id="rId20"/>
    <p:sldId id="284" r:id="rId21"/>
    <p:sldId id="283" r:id="rId22"/>
    <p:sldId id="285" r:id="rId23"/>
    <p:sldId id="286" r:id="rId24"/>
    <p:sldId id="290" r:id="rId25"/>
    <p:sldId id="291" r:id="rId26"/>
    <p:sldId id="292" r:id="rId27"/>
    <p:sldId id="293" r:id="rId28"/>
    <p:sldId id="294" r:id="rId29"/>
    <p:sldId id="300" r:id="rId30"/>
    <p:sldId id="295" r:id="rId31"/>
    <p:sldId id="296" r:id="rId32"/>
    <p:sldId id="297" r:id="rId33"/>
    <p:sldId id="298" r:id="rId34"/>
    <p:sldId id="299" r:id="rId35"/>
    <p:sldId id="27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1F9"/>
    <a:srgbClr val="05D7ED"/>
    <a:srgbClr val="E15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786" autoAdjust="0"/>
    <p:restoredTop sz="94660"/>
  </p:normalViewPr>
  <p:slideViewPr>
    <p:cSldViewPr>
      <p:cViewPr varScale="1">
        <p:scale>
          <a:sx n="81" d="100"/>
          <a:sy n="81" d="100"/>
        </p:scale>
        <p:origin x="91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1.jpeg"/><Relationship Id="rId1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602EE-3810-437B-818F-C5B7BB301A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1FB8B-CB79-4DFB-8206-B20F45C94610}">
      <dgm:prSet phldrT="[Text]"/>
      <dgm:spPr/>
      <dgm:t>
        <a:bodyPr/>
        <a:lstStyle/>
        <a:p>
          <a:r>
            <a:rPr lang="en-US" dirty="0"/>
            <a:t>Mild Hybrid System Overview</a:t>
          </a:r>
        </a:p>
      </dgm:t>
    </dgm:pt>
    <dgm:pt modelId="{D043B38C-95A4-497A-9F0A-1DBF1053DF1F}" type="parTrans" cxnId="{7862D99A-B04F-4A1B-9B23-CCFCDD200832}">
      <dgm:prSet/>
      <dgm:spPr/>
      <dgm:t>
        <a:bodyPr/>
        <a:lstStyle/>
        <a:p>
          <a:endParaRPr lang="en-US"/>
        </a:p>
      </dgm:t>
    </dgm:pt>
    <dgm:pt modelId="{2BBFC07A-9E46-490D-82A7-E04004F6CC43}" type="sibTrans" cxnId="{7862D99A-B04F-4A1B-9B23-CCFCDD200832}">
      <dgm:prSet/>
      <dgm:spPr/>
      <dgm:t>
        <a:bodyPr/>
        <a:lstStyle/>
        <a:p>
          <a:endParaRPr lang="en-US"/>
        </a:p>
      </dgm:t>
    </dgm:pt>
    <dgm:pt modelId="{EAC923A0-9E0F-4212-BD20-2EE3E55A7985}">
      <dgm:prSet phldrT="[Text]"/>
      <dgm:spPr/>
      <dgm:t>
        <a:bodyPr/>
        <a:lstStyle/>
        <a:p>
          <a:r>
            <a:rPr lang="en-US" dirty="0"/>
            <a:t>Fleet Testing Requirements</a:t>
          </a:r>
        </a:p>
      </dgm:t>
    </dgm:pt>
    <dgm:pt modelId="{721F7232-B4BE-448C-BE99-7AB8D3931D8D}" type="parTrans" cxnId="{43B5FA0B-AA4C-4B97-9A08-7BE061565507}">
      <dgm:prSet/>
      <dgm:spPr/>
      <dgm:t>
        <a:bodyPr/>
        <a:lstStyle/>
        <a:p>
          <a:endParaRPr lang="en-US"/>
        </a:p>
      </dgm:t>
    </dgm:pt>
    <dgm:pt modelId="{78E873AE-3ED4-4580-9162-658C5A00CD9D}" type="sibTrans" cxnId="{43B5FA0B-AA4C-4B97-9A08-7BE061565507}">
      <dgm:prSet/>
      <dgm:spPr/>
      <dgm:t>
        <a:bodyPr/>
        <a:lstStyle/>
        <a:p>
          <a:endParaRPr lang="en-US"/>
        </a:p>
      </dgm:t>
    </dgm:pt>
    <dgm:pt modelId="{C5A1EA2E-72BF-4575-8BBA-404D9D9221BE}">
      <dgm:prSet phldrT="[Text]"/>
      <dgm:spPr/>
      <dgm:t>
        <a:bodyPr/>
        <a:lstStyle/>
        <a:p>
          <a:r>
            <a:rPr lang="en-US" dirty="0"/>
            <a:t>CONVENTIONAL approach for Route selection and Analysis</a:t>
          </a:r>
        </a:p>
      </dgm:t>
    </dgm:pt>
    <dgm:pt modelId="{A8E96984-E544-4908-9D32-D83E13FB3344}" type="parTrans" cxnId="{B2BE4656-07BB-40F2-AF30-7F8F6D8A3E95}">
      <dgm:prSet/>
      <dgm:spPr/>
      <dgm:t>
        <a:bodyPr/>
        <a:lstStyle/>
        <a:p>
          <a:endParaRPr lang="en-US"/>
        </a:p>
      </dgm:t>
    </dgm:pt>
    <dgm:pt modelId="{751AECA1-A8D4-4767-9878-C6A555CE36E5}" type="sibTrans" cxnId="{B2BE4656-07BB-40F2-AF30-7F8F6D8A3E95}">
      <dgm:prSet/>
      <dgm:spPr/>
      <dgm:t>
        <a:bodyPr/>
        <a:lstStyle/>
        <a:p>
          <a:endParaRPr lang="en-US"/>
        </a:p>
      </dgm:t>
    </dgm:pt>
    <dgm:pt modelId="{B6E4FB27-15F2-4E8C-9E59-C5ABF855324B}">
      <dgm:prSet phldrT="[Text]"/>
      <dgm:spPr/>
      <dgm:t>
        <a:bodyPr/>
        <a:lstStyle/>
        <a:p>
          <a:r>
            <a:rPr lang="en-US" dirty="0"/>
            <a:t>Development of mapping tool using MATLAB</a:t>
          </a:r>
        </a:p>
      </dgm:t>
    </dgm:pt>
    <dgm:pt modelId="{577AE8B0-2798-4D2D-A97E-89B84408FAFE}" type="parTrans" cxnId="{F74DD87A-37BF-4224-8B01-1933621C0B88}">
      <dgm:prSet/>
      <dgm:spPr/>
      <dgm:t>
        <a:bodyPr/>
        <a:lstStyle/>
        <a:p>
          <a:endParaRPr lang="en-US"/>
        </a:p>
      </dgm:t>
    </dgm:pt>
    <dgm:pt modelId="{076638F7-165E-49AF-B0CC-D25374149D92}" type="sibTrans" cxnId="{F74DD87A-37BF-4224-8B01-1933621C0B88}">
      <dgm:prSet/>
      <dgm:spPr/>
      <dgm:t>
        <a:bodyPr/>
        <a:lstStyle/>
        <a:p>
          <a:endParaRPr lang="en-US"/>
        </a:p>
      </dgm:t>
    </dgm:pt>
    <dgm:pt modelId="{46FE73D4-8585-46DA-814E-34DED0D0503D}">
      <dgm:prSet phldrT="[Text]"/>
      <dgm:spPr/>
      <dgm:t>
        <a:bodyPr/>
        <a:lstStyle/>
        <a:p>
          <a:r>
            <a:rPr lang="en-US" dirty="0"/>
            <a:t>Demo of MAPPING tool</a:t>
          </a:r>
        </a:p>
      </dgm:t>
    </dgm:pt>
    <dgm:pt modelId="{BED75CA2-CE2D-4BF5-B87D-3C3EDA791657}" type="parTrans" cxnId="{C9EA7B49-5D2E-4784-BA04-0F6784AD9CB7}">
      <dgm:prSet/>
      <dgm:spPr/>
      <dgm:t>
        <a:bodyPr/>
        <a:lstStyle/>
        <a:p>
          <a:endParaRPr lang="en-US"/>
        </a:p>
      </dgm:t>
    </dgm:pt>
    <dgm:pt modelId="{E1B03D10-096F-449A-940F-F10811AE7C03}" type="sibTrans" cxnId="{C9EA7B49-5D2E-4784-BA04-0F6784AD9CB7}">
      <dgm:prSet/>
      <dgm:spPr/>
      <dgm:t>
        <a:bodyPr/>
        <a:lstStyle/>
        <a:p>
          <a:endParaRPr lang="en-US"/>
        </a:p>
      </dgm:t>
    </dgm:pt>
    <dgm:pt modelId="{93ABFC12-ED2A-4E89-9465-2F2C388E072A}">
      <dgm:prSet phldrT="[Text]"/>
      <dgm:spPr/>
      <dgm:t>
        <a:bodyPr/>
        <a:lstStyle/>
        <a:p>
          <a:r>
            <a:rPr lang="en-US" dirty="0"/>
            <a:t>Limitations of Conventional approach</a:t>
          </a:r>
        </a:p>
      </dgm:t>
    </dgm:pt>
    <dgm:pt modelId="{5AF8CBB8-9A70-4444-9A3A-AE071B39A0C5}" type="parTrans" cxnId="{6000BEF8-1EFD-464A-A127-BA2BD20C43D3}">
      <dgm:prSet/>
      <dgm:spPr/>
      <dgm:t>
        <a:bodyPr/>
        <a:lstStyle/>
        <a:p>
          <a:endParaRPr lang="en-US"/>
        </a:p>
      </dgm:t>
    </dgm:pt>
    <dgm:pt modelId="{DD293DEA-799F-4F42-B8A6-DF61F1D7109F}" type="sibTrans" cxnId="{6000BEF8-1EFD-464A-A127-BA2BD20C43D3}">
      <dgm:prSet/>
      <dgm:spPr/>
      <dgm:t>
        <a:bodyPr/>
        <a:lstStyle/>
        <a:p>
          <a:endParaRPr lang="en-US"/>
        </a:p>
      </dgm:t>
    </dgm:pt>
    <dgm:pt modelId="{95F13BC6-E19D-467A-B7AB-09A1B6151248}">
      <dgm:prSet phldrT="[Text]"/>
      <dgm:spPr/>
      <dgm:t>
        <a:bodyPr/>
        <a:lstStyle/>
        <a:p>
          <a:r>
            <a:rPr lang="en-US" dirty="0"/>
            <a:t>Methodology adopted</a:t>
          </a:r>
        </a:p>
      </dgm:t>
    </dgm:pt>
    <dgm:pt modelId="{47D43C5F-9C79-4C32-AF03-5D221C04D9B1}" type="parTrans" cxnId="{5CF371AF-DCAE-42A8-8001-2FFF34D23F3C}">
      <dgm:prSet/>
      <dgm:spPr/>
    </dgm:pt>
    <dgm:pt modelId="{F9BA96EC-EADC-44EE-A49E-04F75A1D0F7A}" type="sibTrans" cxnId="{5CF371AF-DCAE-42A8-8001-2FFF34D23F3C}">
      <dgm:prSet/>
      <dgm:spPr/>
    </dgm:pt>
    <dgm:pt modelId="{EBAD28CC-E8DB-4189-ADC2-727EF0B93114}" type="pres">
      <dgm:prSet presAssocID="{22A602EE-3810-437B-818F-C5B7BB301A1A}" presName="linear" presStyleCnt="0">
        <dgm:presLayoutVars>
          <dgm:dir/>
          <dgm:animLvl val="lvl"/>
          <dgm:resizeHandles val="exact"/>
        </dgm:presLayoutVars>
      </dgm:prSet>
      <dgm:spPr/>
    </dgm:pt>
    <dgm:pt modelId="{F3E5C570-C140-46DF-B971-0355BFECC292}" type="pres">
      <dgm:prSet presAssocID="{8BB1FB8B-CB79-4DFB-8206-B20F45C94610}" presName="parentLin" presStyleCnt="0"/>
      <dgm:spPr/>
    </dgm:pt>
    <dgm:pt modelId="{DBD19905-86F2-4243-9570-23106B8CDEFC}" type="pres">
      <dgm:prSet presAssocID="{8BB1FB8B-CB79-4DFB-8206-B20F45C94610}" presName="parentLeftMargin" presStyleLbl="node1" presStyleIdx="0" presStyleCnt="7"/>
      <dgm:spPr/>
    </dgm:pt>
    <dgm:pt modelId="{0118318E-5336-4D89-ACE6-E259CF8CCC04}" type="pres">
      <dgm:prSet presAssocID="{8BB1FB8B-CB79-4DFB-8206-B20F45C9461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6C221BF-5980-46C9-97C2-7AE48B5D2B10}" type="pres">
      <dgm:prSet presAssocID="{8BB1FB8B-CB79-4DFB-8206-B20F45C94610}" presName="negativeSpace" presStyleCnt="0"/>
      <dgm:spPr/>
    </dgm:pt>
    <dgm:pt modelId="{A038E2A9-1264-4155-9B97-A19E7096C369}" type="pres">
      <dgm:prSet presAssocID="{8BB1FB8B-CB79-4DFB-8206-B20F45C94610}" presName="childText" presStyleLbl="conFgAcc1" presStyleIdx="0" presStyleCnt="7">
        <dgm:presLayoutVars>
          <dgm:bulletEnabled val="1"/>
        </dgm:presLayoutVars>
      </dgm:prSet>
      <dgm:spPr/>
    </dgm:pt>
    <dgm:pt modelId="{11F5400A-7D90-4E5E-A5F9-1DACFF1C3901}" type="pres">
      <dgm:prSet presAssocID="{2BBFC07A-9E46-490D-82A7-E04004F6CC43}" presName="spaceBetweenRectangles" presStyleCnt="0"/>
      <dgm:spPr/>
    </dgm:pt>
    <dgm:pt modelId="{8ED0B407-8333-4C38-86AF-6EF938565A78}" type="pres">
      <dgm:prSet presAssocID="{EAC923A0-9E0F-4212-BD20-2EE3E55A7985}" presName="parentLin" presStyleCnt="0"/>
      <dgm:spPr/>
    </dgm:pt>
    <dgm:pt modelId="{632CCCC2-90B7-4771-8D19-EC63CEB32E99}" type="pres">
      <dgm:prSet presAssocID="{EAC923A0-9E0F-4212-BD20-2EE3E55A7985}" presName="parentLeftMargin" presStyleLbl="node1" presStyleIdx="0" presStyleCnt="7"/>
      <dgm:spPr/>
    </dgm:pt>
    <dgm:pt modelId="{0CBA0B2D-499D-47AC-96E9-2C23BA24FD80}" type="pres">
      <dgm:prSet presAssocID="{EAC923A0-9E0F-4212-BD20-2EE3E55A798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5C68673-6984-4757-BE67-73436892F7F9}" type="pres">
      <dgm:prSet presAssocID="{EAC923A0-9E0F-4212-BD20-2EE3E55A7985}" presName="negativeSpace" presStyleCnt="0"/>
      <dgm:spPr/>
    </dgm:pt>
    <dgm:pt modelId="{A8F2F2AF-E50C-4A5A-ABCF-9C960880A0E8}" type="pres">
      <dgm:prSet presAssocID="{EAC923A0-9E0F-4212-BD20-2EE3E55A7985}" presName="childText" presStyleLbl="conFgAcc1" presStyleIdx="1" presStyleCnt="7">
        <dgm:presLayoutVars>
          <dgm:bulletEnabled val="1"/>
        </dgm:presLayoutVars>
      </dgm:prSet>
      <dgm:spPr/>
    </dgm:pt>
    <dgm:pt modelId="{6C786881-4C4E-4583-8579-40AEED587B8F}" type="pres">
      <dgm:prSet presAssocID="{78E873AE-3ED4-4580-9162-658C5A00CD9D}" presName="spaceBetweenRectangles" presStyleCnt="0"/>
      <dgm:spPr/>
    </dgm:pt>
    <dgm:pt modelId="{E78203EC-6975-4486-884C-4781A5323DCE}" type="pres">
      <dgm:prSet presAssocID="{C5A1EA2E-72BF-4575-8BBA-404D9D9221BE}" presName="parentLin" presStyleCnt="0"/>
      <dgm:spPr/>
    </dgm:pt>
    <dgm:pt modelId="{8927705E-8D71-42BD-884B-0034B8A03EAA}" type="pres">
      <dgm:prSet presAssocID="{C5A1EA2E-72BF-4575-8BBA-404D9D9221BE}" presName="parentLeftMargin" presStyleLbl="node1" presStyleIdx="1" presStyleCnt="7"/>
      <dgm:spPr/>
    </dgm:pt>
    <dgm:pt modelId="{DF1C0DD6-D448-4846-BEA8-F0CB6FE4F15E}" type="pres">
      <dgm:prSet presAssocID="{C5A1EA2E-72BF-4575-8BBA-404D9D9221B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E27EBED-99EA-4D71-95CA-299BFE26CA1F}" type="pres">
      <dgm:prSet presAssocID="{C5A1EA2E-72BF-4575-8BBA-404D9D9221BE}" presName="negativeSpace" presStyleCnt="0"/>
      <dgm:spPr/>
    </dgm:pt>
    <dgm:pt modelId="{AD84628C-9E1B-4AA2-9068-79692F45E83F}" type="pres">
      <dgm:prSet presAssocID="{C5A1EA2E-72BF-4575-8BBA-404D9D9221BE}" presName="childText" presStyleLbl="conFgAcc1" presStyleIdx="2" presStyleCnt="7">
        <dgm:presLayoutVars>
          <dgm:bulletEnabled val="1"/>
        </dgm:presLayoutVars>
      </dgm:prSet>
      <dgm:spPr/>
    </dgm:pt>
    <dgm:pt modelId="{3FCC102B-C7E2-4D4C-A28F-0BEE237FA44F}" type="pres">
      <dgm:prSet presAssocID="{751AECA1-A8D4-4767-9878-C6A555CE36E5}" presName="spaceBetweenRectangles" presStyleCnt="0"/>
      <dgm:spPr/>
    </dgm:pt>
    <dgm:pt modelId="{70044738-0BB6-456E-803D-83685C0035BE}" type="pres">
      <dgm:prSet presAssocID="{93ABFC12-ED2A-4E89-9465-2F2C388E072A}" presName="parentLin" presStyleCnt="0"/>
      <dgm:spPr/>
    </dgm:pt>
    <dgm:pt modelId="{37E725FD-752D-4CF0-8215-1620381169A1}" type="pres">
      <dgm:prSet presAssocID="{93ABFC12-ED2A-4E89-9465-2F2C388E072A}" presName="parentLeftMargin" presStyleLbl="node1" presStyleIdx="2" presStyleCnt="7"/>
      <dgm:spPr/>
    </dgm:pt>
    <dgm:pt modelId="{75268767-C2E1-449C-8B72-05D7429B1FF8}" type="pres">
      <dgm:prSet presAssocID="{93ABFC12-ED2A-4E89-9465-2F2C388E072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15F5F76-DD26-4614-8E2F-42C93544F2C3}" type="pres">
      <dgm:prSet presAssocID="{93ABFC12-ED2A-4E89-9465-2F2C388E072A}" presName="negativeSpace" presStyleCnt="0"/>
      <dgm:spPr/>
    </dgm:pt>
    <dgm:pt modelId="{B964C44F-5C43-43A4-8313-D3493D283575}" type="pres">
      <dgm:prSet presAssocID="{93ABFC12-ED2A-4E89-9465-2F2C388E072A}" presName="childText" presStyleLbl="conFgAcc1" presStyleIdx="3" presStyleCnt="7">
        <dgm:presLayoutVars>
          <dgm:bulletEnabled val="1"/>
        </dgm:presLayoutVars>
      </dgm:prSet>
      <dgm:spPr/>
    </dgm:pt>
    <dgm:pt modelId="{C191702E-8DB8-44A4-8846-8D40A38C7323}" type="pres">
      <dgm:prSet presAssocID="{DD293DEA-799F-4F42-B8A6-DF61F1D7109F}" presName="spaceBetweenRectangles" presStyleCnt="0"/>
      <dgm:spPr/>
    </dgm:pt>
    <dgm:pt modelId="{47D1B9B8-1A2D-43C3-A003-1B73ECB5CD32}" type="pres">
      <dgm:prSet presAssocID="{B6E4FB27-15F2-4E8C-9E59-C5ABF855324B}" presName="parentLin" presStyleCnt="0"/>
      <dgm:spPr/>
    </dgm:pt>
    <dgm:pt modelId="{F2BC194D-1994-43FF-8CB3-C540CDB1A127}" type="pres">
      <dgm:prSet presAssocID="{B6E4FB27-15F2-4E8C-9E59-C5ABF855324B}" presName="parentLeftMargin" presStyleLbl="node1" presStyleIdx="3" presStyleCnt="7"/>
      <dgm:spPr/>
    </dgm:pt>
    <dgm:pt modelId="{A785927C-BB8D-4447-AB97-7B8AA447E81E}" type="pres">
      <dgm:prSet presAssocID="{B6E4FB27-15F2-4E8C-9E59-C5ABF85532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1737BED-BC4A-427E-8197-9DA3144B613C}" type="pres">
      <dgm:prSet presAssocID="{B6E4FB27-15F2-4E8C-9E59-C5ABF855324B}" presName="negativeSpace" presStyleCnt="0"/>
      <dgm:spPr/>
    </dgm:pt>
    <dgm:pt modelId="{4D7A5E48-1E14-405C-BFF0-45B67F3C1CA2}" type="pres">
      <dgm:prSet presAssocID="{B6E4FB27-15F2-4E8C-9E59-C5ABF855324B}" presName="childText" presStyleLbl="conFgAcc1" presStyleIdx="4" presStyleCnt="7">
        <dgm:presLayoutVars>
          <dgm:bulletEnabled val="1"/>
        </dgm:presLayoutVars>
      </dgm:prSet>
      <dgm:spPr/>
    </dgm:pt>
    <dgm:pt modelId="{F76ECD8F-3E5E-44C2-A512-1B64095C4679}" type="pres">
      <dgm:prSet presAssocID="{076638F7-165E-49AF-B0CC-D25374149D92}" presName="spaceBetweenRectangles" presStyleCnt="0"/>
      <dgm:spPr/>
    </dgm:pt>
    <dgm:pt modelId="{E5F5A161-3EC3-40E9-86E7-CA1515ECDD41}" type="pres">
      <dgm:prSet presAssocID="{95F13BC6-E19D-467A-B7AB-09A1B6151248}" presName="parentLin" presStyleCnt="0"/>
      <dgm:spPr/>
    </dgm:pt>
    <dgm:pt modelId="{15A7EE55-7B1B-465A-8A8A-1DEB890F5886}" type="pres">
      <dgm:prSet presAssocID="{95F13BC6-E19D-467A-B7AB-09A1B6151248}" presName="parentLeftMargin" presStyleLbl="node1" presStyleIdx="4" presStyleCnt="7"/>
      <dgm:spPr/>
    </dgm:pt>
    <dgm:pt modelId="{B79E923C-2D3A-428D-9741-A772702E454A}" type="pres">
      <dgm:prSet presAssocID="{95F13BC6-E19D-467A-B7AB-09A1B615124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CDF9D48-0683-4BFC-A2C7-7BEF3D1CAB29}" type="pres">
      <dgm:prSet presAssocID="{95F13BC6-E19D-467A-B7AB-09A1B6151248}" presName="negativeSpace" presStyleCnt="0"/>
      <dgm:spPr/>
    </dgm:pt>
    <dgm:pt modelId="{528E8846-C9E3-47E4-AB2F-D0E570DA50B4}" type="pres">
      <dgm:prSet presAssocID="{95F13BC6-E19D-467A-B7AB-09A1B6151248}" presName="childText" presStyleLbl="conFgAcc1" presStyleIdx="5" presStyleCnt="7">
        <dgm:presLayoutVars>
          <dgm:bulletEnabled val="1"/>
        </dgm:presLayoutVars>
      </dgm:prSet>
      <dgm:spPr/>
    </dgm:pt>
    <dgm:pt modelId="{1937A871-01D3-4BBB-B229-A45D3AE41A54}" type="pres">
      <dgm:prSet presAssocID="{F9BA96EC-EADC-44EE-A49E-04F75A1D0F7A}" presName="spaceBetweenRectangles" presStyleCnt="0"/>
      <dgm:spPr/>
    </dgm:pt>
    <dgm:pt modelId="{93E4563E-4B71-4885-85AE-64FD7F9740EA}" type="pres">
      <dgm:prSet presAssocID="{46FE73D4-8585-46DA-814E-34DED0D0503D}" presName="parentLin" presStyleCnt="0"/>
      <dgm:spPr/>
    </dgm:pt>
    <dgm:pt modelId="{CB71477E-E2C0-4D21-9340-6F1931E257E2}" type="pres">
      <dgm:prSet presAssocID="{46FE73D4-8585-46DA-814E-34DED0D0503D}" presName="parentLeftMargin" presStyleLbl="node1" presStyleIdx="5" presStyleCnt="7"/>
      <dgm:spPr/>
    </dgm:pt>
    <dgm:pt modelId="{E81B7A30-D236-4F92-933C-1F061F8F8558}" type="pres">
      <dgm:prSet presAssocID="{46FE73D4-8585-46DA-814E-34DED0D0503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324CAA5-2075-4780-83FC-CDA083711D13}" type="pres">
      <dgm:prSet presAssocID="{46FE73D4-8585-46DA-814E-34DED0D0503D}" presName="negativeSpace" presStyleCnt="0"/>
      <dgm:spPr/>
    </dgm:pt>
    <dgm:pt modelId="{39BA264E-0F52-4347-831B-9FEB02356F09}" type="pres">
      <dgm:prSet presAssocID="{46FE73D4-8585-46DA-814E-34DED0D0503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65E9D508-C601-40D7-9488-67DF46ED59B6}" type="presOf" srcId="{22A602EE-3810-437B-818F-C5B7BB301A1A}" destId="{EBAD28CC-E8DB-4189-ADC2-727EF0B93114}" srcOrd="0" destOrd="0" presId="urn:microsoft.com/office/officeart/2005/8/layout/list1"/>
    <dgm:cxn modelId="{43B5FA0B-AA4C-4B97-9A08-7BE061565507}" srcId="{22A602EE-3810-437B-818F-C5B7BB301A1A}" destId="{EAC923A0-9E0F-4212-BD20-2EE3E55A7985}" srcOrd="1" destOrd="0" parTransId="{721F7232-B4BE-448C-BE99-7AB8D3931D8D}" sibTransId="{78E873AE-3ED4-4580-9162-658C5A00CD9D}"/>
    <dgm:cxn modelId="{79B9C21F-F53E-4802-8DB5-8BB1F4E50B04}" type="presOf" srcId="{46FE73D4-8585-46DA-814E-34DED0D0503D}" destId="{CB71477E-E2C0-4D21-9340-6F1931E257E2}" srcOrd="0" destOrd="0" presId="urn:microsoft.com/office/officeart/2005/8/layout/list1"/>
    <dgm:cxn modelId="{CC1C3A39-D61A-4B2A-A094-7BB41A98EC42}" type="presOf" srcId="{93ABFC12-ED2A-4E89-9465-2F2C388E072A}" destId="{37E725FD-752D-4CF0-8215-1620381169A1}" srcOrd="0" destOrd="0" presId="urn:microsoft.com/office/officeart/2005/8/layout/list1"/>
    <dgm:cxn modelId="{E8A4335C-309A-4EE8-B7FD-9CCC388CB8B4}" type="presOf" srcId="{8BB1FB8B-CB79-4DFB-8206-B20F45C94610}" destId="{0118318E-5336-4D89-ACE6-E259CF8CCC04}" srcOrd="1" destOrd="0" presId="urn:microsoft.com/office/officeart/2005/8/layout/list1"/>
    <dgm:cxn modelId="{103C4241-3A67-4A88-A8E5-525C3DC102A7}" type="presOf" srcId="{B6E4FB27-15F2-4E8C-9E59-C5ABF855324B}" destId="{F2BC194D-1994-43FF-8CB3-C540CDB1A127}" srcOrd="0" destOrd="0" presId="urn:microsoft.com/office/officeart/2005/8/layout/list1"/>
    <dgm:cxn modelId="{9C785961-91BB-480C-B587-51BD53AF5EB5}" type="presOf" srcId="{B6E4FB27-15F2-4E8C-9E59-C5ABF855324B}" destId="{A785927C-BB8D-4447-AB97-7B8AA447E81E}" srcOrd="1" destOrd="0" presId="urn:microsoft.com/office/officeart/2005/8/layout/list1"/>
    <dgm:cxn modelId="{BCA13945-2FA0-4779-A7AE-7429AB02E51E}" type="presOf" srcId="{95F13BC6-E19D-467A-B7AB-09A1B6151248}" destId="{B79E923C-2D3A-428D-9741-A772702E454A}" srcOrd="1" destOrd="0" presId="urn:microsoft.com/office/officeart/2005/8/layout/list1"/>
    <dgm:cxn modelId="{051A5E49-AD3A-4B3B-BD05-E87F40E6415E}" type="presOf" srcId="{C5A1EA2E-72BF-4575-8BBA-404D9D9221BE}" destId="{8927705E-8D71-42BD-884B-0034B8A03EAA}" srcOrd="0" destOrd="0" presId="urn:microsoft.com/office/officeart/2005/8/layout/list1"/>
    <dgm:cxn modelId="{C9EA7B49-5D2E-4784-BA04-0F6784AD9CB7}" srcId="{22A602EE-3810-437B-818F-C5B7BB301A1A}" destId="{46FE73D4-8585-46DA-814E-34DED0D0503D}" srcOrd="6" destOrd="0" parTransId="{BED75CA2-CE2D-4BF5-B87D-3C3EDA791657}" sibTransId="{E1B03D10-096F-449A-940F-F10811AE7C03}"/>
    <dgm:cxn modelId="{B2BE4656-07BB-40F2-AF30-7F8F6D8A3E95}" srcId="{22A602EE-3810-437B-818F-C5B7BB301A1A}" destId="{C5A1EA2E-72BF-4575-8BBA-404D9D9221BE}" srcOrd="2" destOrd="0" parTransId="{A8E96984-E544-4908-9D32-D83E13FB3344}" sibTransId="{751AECA1-A8D4-4767-9878-C6A555CE36E5}"/>
    <dgm:cxn modelId="{D7E97276-D959-4A07-B007-BAD76A72BCF1}" type="presOf" srcId="{46FE73D4-8585-46DA-814E-34DED0D0503D}" destId="{E81B7A30-D236-4F92-933C-1F061F8F8558}" srcOrd="1" destOrd="0" presId="urn:microsoft.com/office/officeart/2005/8/layout/list1"/>
    <dgm:cxn modelId="{F74DD87A-37BF-4224-8B01-1933621C0B88}" srcId="{22A602EE-3810-437B-818F-C5B7BB301A1A}" destId="{B6E4FB27-15F2-4E8C-9E59-C5ABF855324B}" srcOrd="4" destOrd="0" parTransId="{577AE8B0-2798-4D2D-A97E-89B84408FAFE}" sibTransId="{076638F7-165E-49AF-B0CC-D25374149D92}"/>
    <dgm:cxn modelId="{7862D99A-B04F-4A1B-9B23-CCFCDD200832}" srcId="{22A602EE-3810-437B-818F-C5B7BB301A1A}" destId="{8BB1FB8B-CB79-4DFB-8206-B20F45C94610}" srcOrd="0" destOrd="0" parTransId="{D043B38C-95A4-497A-9F0A-1DBF1053DF1F}" sibTransId="{2BBFC07A-9E46-490D-82A7-E04004F6CC43}"/>
    <dgm:cxn modelId="{2541A2A2-2051-4DE4-A697-AB6D6E23C5EA}" type="presOf" srcId="{EAC923A0-9E0F-4212-BD20-2EE3E55A7985}" destId="{632CCCC2-90B7-4771-8D19-EC63CEB32E99}" srcOrd="0" destOrd="0" presId="urn:microsoft.com/office/officeart/2005/8/layout/list1"/>
    <dgm:cxn modelId="{5CF371AF-DCAE-42A8-8001-2FFF34D23F3C}" srcId="{22A602EE-3810-437B-818F-C5B7BB301A1A}" destId="{95F13BC6-E19D-467A-B7AB-09A1B6151248}" srcOrd="5" destOrd="0" parTransId="{47D43C5F-9C79-4C32-AF03-5D221C04D9B1}" sibTransId="{F9BA96EC-EADC-44EE-A49E-04F75A1D0F7A}"/>
    <dgm:cxn modelId="{B82624B4-E1F5-4E3A-8CC3-BD197DD99C1D}" type="presOf" srcId="{93ABFC12-ED2A-4E89-9465-2F2C388E072A}" destId="{75268767-C2E1-449C-8B72-05D7429B1FF8}" srcOrd="1" destOrd="0" presId="urn:microsoft.com/office/officeart/2005/8/layout/list1"/>
    <dgm:cxn modelId="{4571DEEA-DFE8-4AF6-A70A-32F60D7A6D2D}" type="presOf" srcId="{95F13BC6-E19D-467A-B7AB-09A1B6151248}" destId="{15A7EE55-7B1B-465A-8A8A-1DEB890F5886}" srcOrd="0" destOrd="0" presId="urn:microsoft.com/office/officeart/2005/8/layout/list1"/>
    <dgm:cxn modelId="{D854D9EC-B3DA-428B-B092-71DBDC2F6419}" type="presOf" srcId="{EAC923A0-9E0F-4212-BD20-2EE3E55A7985}" destId="{0CBA0B2D-499D-47AC-96E9-2C23BA24FD80}" srcOrd="1" destOrd="0" presId="urn:microsoft.com/office/officeart/2005/8/layout/list1"/>
    <dgm:cxn modelId="{736DE9ED-9EC5-4D53-98A9-37B130C322C0}" type="presOf" srcId="{8BB1FB8B-CB79-4DFB-8206-B20F45C94610}" destId="{DBD19905-86F2-4243-9570-23106B8CDEFC}" srcOrd="0" destOrd="0" presId="urn:microsoft.com/office/officeart/2005/8/layout/list1"/>
    <dgm:cxn modelId="{6000BEF8-1EFD-464A-A127-BA2BD20C43D3}" srcId="{22A602EE-3810-437B-818F-C5B7BB301A1A}" destId="{93ABFC12-ED2A-4E89-9465-2F2C388E072A}" srcOrd="3" destOrd="0" parTransId="{5AF8CBB8-9A70-4444-9A3A-AE071B39A0C5}" sibTransId="{DD293DEA-799F-4F42-B8A6-DF61F1D7109F}"/>
    <dgm:cxn modelId="{F40E65FD-B423-4C74-A360-29BC9B62688C}" type="presOf" srcId="{C5A1EA2E-72BF-4575-8BBA-404D9D9221BE}" destId="{DF1C0DD6-D448-4846-BEA8-F0CB6FE4F15E}" srcOrd="1" destOrd="0" presId="urn:microsoft.com/office/officeart/2005/8/layout/list1"/>
    <dgm:cxn modelId="{9D5B76B1-DD80-4DA6-A0B7-64EE521DA845}" type="presParOf" srcId="{EBAD28CC-E8DB-4189-ADC2-727EF0B93114}" destId="{F3E5C570-C140-46DF-B971-0355BFECC292}" srcOrd="0" destOrd="0" presId="urn:microsoft.com/office/officeart/2005/8/layout/list1"/>
    <dgm:cxn modelId="{6CC55C6A-D7B4-4818-BBFE-C2C434757BEE}" type="presParOf" srcId="{F3E5C570-C140-46DF-B971-0355BFECC292}" destId="{DBD19905-86F2-4243-9570-23106B8CDEFC}" srcOrd="0" destOrd="0" presId="urn:microsoft.com/office/officeart/2005/8/layout/list1"/>
    <dgm:cxn modelId="{65888B1F-9621-4DC4-8739-EC996E05FEB6}" type="presParOf" srcId="{F3E5C570-C140-46DF-B971-0355BFECC292}" destId="{0118318E-5336-4D89-ACE6-E259CF8CCC04}" srcOrd="1" destOrd="0" presId="urn:microsoft.com/office/officeart/2005/8/layout/list1"/>
    <dgm:cxn modelId="{59D8B17C-E546-443F-BB99-63794D85B6C9}" type="presParOf" srcId="{EBAD28CC-E8DB-4189-ADC2-727EF0B93114}" destId="{06C221BF-5980-46C9-97C2-7AE48B5D2B10}" srcOrd="1" destOrd="0" presId="urn:microsoft.com/office/officeart/2005/8/layout/list1"/>
    <dgm:cxn modelId="{C0D9569B-7C4E-4678-A673-7B42C4B1B7C5}" type="presParOf" srcId="{EBAD28CC-E8DB-4189-ADC2-727EF0B93114}" destId="{A038E2A9-1264-4155-9B97-A19E7096C369}" srcOrd="2" destOrd="0" presId="urn:microsoft.com/office/officeart/2005/8/layout/list1"/>
    <dgm:cxn modelId="{AAE72B6C-E6AF-4146-92ED-F5F8504C1CEA}" type="presParOf" srcId="{EBAD28CC-E8DB-4189-ADC2-727EF0B93114}" destId="{11F5400A-7D90-4E5E-A5F9-1DACFF1C3901}" srcOrd="3" destOrd="0" presId="urn:microsoft.com/office/officeart/2005/8/layout/list1"/>
    <dgm:cxn modelId="{9BDA5254-56CE-4C9A-AA43-21064073102A}" type="presParOf" srcId="{EBAD28CC-E8DB-4189-ADC2-727EF0B93114}" destId="{8ED0B407-8333-4C38-86AF-6EF938565A78}" srcOrd="4" destOrd="0" presId="urn:microsoft.com/office/officeart/2005/8/layout/list1"/>
    <dgm:cxn modelId="{14B91E27-73F5-448D-A22E-A1F50090C196}" type="presParOf" srcId="{8ED0B407-8333-4C38-86AF-6EF938565A78}" destId="{632CCCC2-90B7-4771-8D19-EC63CEB32E99}" srcOrd="0" destOrd="0" presId="urn:microsoft.com/office/officeart/2005/8/layout/list1"/>
    <dgm:cxn modelId="{01DA7E81-1995-4A49-B17A-A30079F788CD}" type="presParOf" srcId="{8ED0B407-8333-4C38-86AF-6EF938565A78}" destId="{0CBA0B2D-499D-47AC-96E9-2C23BA24FD80}" srcOrd="1" destOrd="0" presId="urn:microsoft.com/office/officeart/2005/8/layout/list1"/>
    <dgm:cxn modelId="{2D75DEC7-A177-4DBF-B714-754583C9F57B}" type="presParOf" srcId="{EBAD28CC-E8DB-4189-ADC2-727EF0B93114}" destId="{A5C68673-6984-4757-BE67-73436892F7F9}" srcOrd="5" destOrd="0" presId="urn:microsoft.com/office/officeart/2005/8/layout/list1"/>
    <dgm:cxn modelId="{B95FF8D8-8C7E-4341-BE67-282635B648E1}" type="presParOf" srcId="{EBAD28CC-E8DB-4189-ADC2-727EF0B93114}" destId="{A8F2F2AF-E50C-4A5A-ABCF-9C960880A0E8}" srcOrd="6" destOrd="0" presId="urn:microsoft.com/office/officeart/2005/8/layout/list1"/>
    <dgm:cxn modelId="{F67FD531-8C2A-4E16-A430-A8CC1EF6AA72}" type="presParOf" srcId="{EBAD28CC-E8DB-4189-ADC2-727EF0B93114}" destId="{6C786881-4C4E-4583-8579-40AEED587B8F}" srcOrd="7" destOrd="0" presId="urn:microsoft.com/office/officeart/2005/8/layout/list1"/>
    <dgm:cxn modelId="{052F6B33-9641-470A-B663-DF058099CACB}" type="presParOf" srcId="{EBAD28CC-E8DB-4189-ADC2-727EF0B93114}" destId="{E78203EC-6975-4486-884C-4781A5323DCE}" srcOrd="8" destOrd="0" presId="urn:microsoft.com/office/officeart/2005/8/layout/list1"/>
    <dgm:cxn modelId="{75A004DE-0A20-4B18-999C-5E46C6A5A04F}" type="presParOf" srcId="{E78203EC-6975-4486-884C-4781A5323DCE}" destId="{8927705E-8D71-42BD-884B-0034B8A03EAA}" srcOrd="0" destOrd="0" presId="urn:microsoft.com/office/officeart/2005/8/layout/list1"/>
    <dgm:cxn modelId="{C5C901F1-3438-43B9-AF87-A9FED8916F70}" type="presParOf" srcId="{E78203EC-6975-4486-884C-4781A5323DCE}" destId="{DF1C0DD6-D448-4846-BEA8-F0CB6FE4F15E}" srcOrd="1" destOrd="0" presId="urn:microsoft.com/office/officeart/2005/8/layout/list1"/>
    <dgm:cxn modelId="{F157E9C4-7AC5-4860-818E-9D033BA3B6A2}" type="presParOf" srcId="{EBAD28CC-E8DB-4189-ADC2-727EF0B93114}" destId="{2E27EBED-99EA-4D71-95CA-299BFE26CA1F}" srcOrd="9" destOrd="0" presId="urn:microsoft.com/office/officeart/2005/8/layout/list1"/>
    <dgm:cxn modelId="{8958648D-158A-4560-A0A9-43F168B5C251}" type="presParOf" srcId="{EBAD28CC-E8DB-4189-ADC2-727EF0B93114}" destId="{AD84628C-9E1B-4AA2-9068-79692F45E83F}" srcOrd="10" destOrd="0" presId="urn:microsoft.com/office/officeart/2005/8/layout/list1"/>
    <dgm:cxn modelId="{BFF0DBF9-333A-4BBE-BC4E-1D20AB8CF640}" type="presParOf" srcId="{EBAD28CC-E8DB-4189-ADC2-727EF0B93114}" destId="{3FCC102B-C7E2-4D4C-A28F-0BEE237FA44F}" srcOrd="11" destOrd="0" presId="urn:microsoft.com/office/officeart/2005/8/layout/list1"/>
    <dgm:cxn modelId="{EC35DE11-6A20-4C93-8B14-73F99577E6DD}" type="presParOf" srcId="{EBAD28CC-E8DB-4189-ADC2-727EF0B93114}" destId="{70044738-0BB6-456E-803D-83685C0035BE}" srcOrd="12" destOrd="0" presId="urn:microsoft.com/office/officeart/2005/8/layout/list1"/>
    <dgm:cxn modelId="{0751C5FE-9228-4F55-AE47-95A3B4D05914}" type="presParOf" srcId="{70044738-0BB6-456E-803D-83685C0035BE}" destId="{37E725FD-752D-4CF0-8215-1620381169A1}" srcOrd="0" destOrd="0" presId="urn:microsoft.com/office/officeart/2005/8/layout/list1"/>
    <dgm:cxn modelId="{6807D5C5-2ED5-4494-AA34-C51539131B93}" type="presParOf" srcId="{70044738-0BB6-456E-803D-83685C0035BE}" destId="{75268767-C2E1-449C-8B72-05D7429B1FF8}" srcOrd="1" destOrd="0" presId="urn:microsoft.com/office/officeart/2005/8/layout/list1"/>
    <dgm:cxn modelId="{29B6C3A2-5AE1-4AF0-A8C3-1D6CD88E4746}" type="presParOf" srcId="{EBAD28CC-E8DB-4189-ADC2-727EF0B93114}" destId="{315F5F76-DD26-4614-8E2F-42C93544F2C3}" srcOrd="13" destOrd="0" presId="urn:microsoft.com/office/officeart/2005/8/layout/list1"/>
    <dgm:cxn modelId="{3F230B8C-4FF2-4D17-A490-D771DF4A8556}" type="presParOf" srcId="{EBAD28CC-E8DB-4189-ADC2-727EF0B93114}" destId="{B964C44F-5C43-43A4-8313-D3493D283575}" srcOrd="14" destOrd="0" presId="urn:microsoft.com/office/officeart/2005/8/layout/list1"/>
    <dgm:cxn modelId="{8117B377-BA49-4290-A1CD-C7413C899A64}" type="presParOf" srcId="{EBAD28CC-E8DB-4189-ADC2-727EF0B93114}" destId="{C191702E-8DB8-44A4-8846-8D40A38C7323}" srcOrd="15" destOrd="0" presId="urn:microsoft.com/office/officeart/2005/8/layout/list1"/>
    <dgm:cxn modelId="{F8B3766E-8E2A-450E-9FD0-2D058C6EEF1C}" type="presParOf" srcId="{EBAD28CC-E8DB-4189-ADC2-727EF0B93114}" destId="{47D1B9B8-1A2D-43C3-A003-1B73ECB5CD32}" srcOrd="16" destOrd="0" presId="urn:microsoft.com/office/officeart/2005/8/layout/list1"/>
    <dgm:cxn modelId="{D573B247-5D34-45E7-A933-46631E4B4CB1}" type="presParOf" srcId="{47D1B9B8-1A2D-43C3-A003-1B73ECB5CD32}" destId="{F2BC194D-1994-43FF-8CB3-C540CDB1A127}" srcOrd="0" destOrd="0" presId="urn:microsoft.com/office/officeart/2005/8/layout/list1"/>
    <dgm:cxn modelId="{EF2824BE-CAE1-46D8-B7BF-6F2DE0432108}" type="presParOf" srcId="{47D1B9B8-1A2D-43C3-A003-1B73ECB5CD32}" destId="{A785927C-BB8D-4447-AB97-7B8AA447E81E}" srcOrd="1" destOrd="0" presId="urn:microsoft.com/office/officeart/2005/8/layout/list1"/>
    <dgm:cxn modelId="{BC111C5D-D414-49F6-B8B9-2414B09718C7}" type="presParOf" srcId="{EBAD28CC-E8DB-4189-ADC2-727EF0B93114}" destId="{81737BED-BC4A-427E-8197-9DA3144B613C}" srcOrd="17" destOrd="0" presId="urn:microsoft.com/office/officeart/2005/8/layout/list1"/>
    <dgm:cxn modelId="{35D5978C-CC21-4BF1-9F6D-837FBE323E77}" type="presParOf" srcId="{EBAD28CC-E8DB-4189-ADC2-727EF0B93114}" destId="{4D7A5E48-1E14-405C-BFF0-45B67F3C1CA2}" srcOrd="18" destOrd="0" presId="urn:microsoft.com/office/officeart/2005/8/layout/list1"/>
    <dgm:cxn modelId="{D11B978F-2C92-4190-81EF-BEA2A21AB97F}" type="presParOf" srcId="{EBAD28CC-E8DB-4189-ADC2-727EF0B93114}" destId="{F76ECD8F-3E5E-44C2-A512-1B64095C4679}" srcOrd="19" destOrd="0" presId="urn:microsoft.com/office/officeart/2005/8/layout/list1"/>
    <dgm:cxn modelId="{3F0630BC-9075-4213-8F24-71A8135EDA58}" type="presParOf" srcId="{EBAD28CC-E8DB-4189-ADC2-727EF0B93114}" destId="{E5F5A161-3EC3-40E9-86E7-CA1515ECDD41}" srcOrd="20" destOrd="0" presId="urn:microsoft.com/office/officeart/2005/8/layout/list1"/>
    <dgm:cxn modelId="{79D49335-20C8-4ADB-A87E-54F575AB2514}" type="presParOf" srcId="{E5F5A161-3EC3-40E9-86E7-CA1515ECDD41}" destId="{15A7EE55-7B1B-465A-8A8A-1DEB890F5886}" srcOrd="0" destOrd="0" presId="urn:microsoft.com/office/officeart/2005/8/layout/list1"/>
    <dgm:cxn modelId="{3C0EE56D-9D78-4B42-9AF0-65953ABB1F7E}" type="presParOf" srcId="{E5F5A161-3EC3-40E9-86E7-CA1515ECDD41}" destId="{B79E923C-2D3A-428D-9741-A772702E454A}" srcOrd="1" destOrd="0" presId="urn:microsoft.com/office/officeart/2005/8/layout/list1"/>
    <dgm:cxn modelId="{4748A9B4-D826-466F-8836-B228A9EA59CB}" type="presParOf" srcId="{EBAD28CC-E8DB-4189-ADC2-727EF0B93114}" destId="{5CDF9D48-0683-4BFC-A2C7-7BEF3D1CAB29}" srcOrd="21" destOrd="0" presId="urn:microsoft.com/office/officeart/2005/8/layout/list1"/>
    <dgm:cxn modelId="{606486C5-07EA-4628-A36A-D40B172F4221}" type="presParOf" srcId="{EBAD28CC-E8DB-4189-ADC2-727EF0B93114}" destId="{528E8846-C9E3-47E4-AB2F-D0E570DA50B4}" srcOrd="22" destOrd="0" presId="urn:microsoft.com/office/officeart/2005/8/layout/list1"/>
    <dgm:cxn modelId="{75091C24-48A3-48B1-A9B5-FCFF02772955}" type="presParOf" srcId="{EBAD28CC-E8DB-4189-ADC2-727EF0B93114}" destId="{1937A871-01D3-4BBB-B229-A45D3AE41A54}" srcOrd="23" destOrd="0" presId="urn:microsoft.com/office/officeart/2005/8/layout/list1"/>
    <dgm:cxn modelId="{C4DF823C-907B-49EC-AFCB-0469B885D371}" type="presParOf" srcId="{EBAD28CC-E8DB-4189-ADC2-727EF0B93114}" destId="{93E4563E-4B71-4885-85AE-64FD7F9740EA}" srcOrd="24" destOrd="0" presId="urn:microsoft.com/office/officeart/2005/8/layout/list1"/>
    <dgm:cxn modelId="{03A8E35C-AC74-49AD-8286-6A6A8097D09D}" type="presParOf" srcId="{93E4563E-4B71-4885-85AE-64FD7F9740EA}" destId="{CB71477E-E2C0-4D21-9340-6F1931E257E2}" srcOrd="0" destOrd="0" presId="urn:microsoft.com/office/officeart/2005/8/layout/list1"/>
    <dgm:cxn modelId="{4AEB4859-5E35-4C28-A4F5-341F5C277642}" type="presParOf" srcId="{93E4563E-4B71-4885-85AE-64FD7F9740EA}" destId="{E81B7A30-D236-4F92-933C-1F061F8F8558}" srcOrd="1" destOrd="0" presId="urn:microsoft.com/office/officeart/2005/8/layout/list1"/>
    <dgm:cxn modelId="{21713268-E18F-451B-8AE8-A18325761833}" type="presParOf" srcId="{EBAD28CC-E8DB-4189-ADC2-727EF0B93114}" destId="{C324CAA5-2075-4780-83FC-CDA083711D13}" srcOrd="25" destOrd="0" presId="urn:microsoft.com/office/officeart/2005/8/layout/list1"/>
    <dgm:cxn modelId="{6DE9F893-EC32-4DAE-877B-01427893D0B8}" type="presParOf" srcId="{EBAD28CC-E8DB-4189-ADC2-727EF0B93114}" destId="{39BA264E-0F52-4347-831B-9FEB02356F0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A602EE-3810-437B-818F-C5B7BB301A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1FB8B-CB79-4DFB-8206-B20F45C94610}">
      <dgm:prSet phldrT="[Text]"/>
      <dgm:spPr>
        <a:solidFill>
          <a:srgbClr val="FFC000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Mild Hybrid System Overview</a:t>
          </a:r>
        </a:p>
      </dgm:t>
    </dgm:pt>
    <dgm:pt modelId="{D043B38C-95A4-497A-9F0A-1DBF1053DF1F}" type="parTrans" cxnId="{7862D99A-B04F-4A1B-9B23-CCFCDD200832}">
      <dgm:prSet/>
      <dgm:spPr/>
      <dgm:t>
        <a:bodyPr/>
        <a:lstStyle/>
        <a:p>
          <a:endParaRPr lang="en-US"/>
        </a:p>
      </dgm:t>
    </dgm:pt>
    <dgm:pt modelId="{2BBFC07A-9E46-490D-82A7-E04004F6CC43}" type="sibTrans" cxnId="{7862D99A-B04F-4A1B-9B23-CCFCDD200832}">
      <dgm:prSet/>
      <dgm:spPr/>
      <dgm:t>
        <a:bodyPr/>
        <a:lstStyle/>
        <a:p>
          <a:endParaRPr lang="en-US"/>
        </a:p>
      </dgm:t>
    </dgm:pt>
    <dgm:pt modelId="{EAC923A0-9E0F-4212-BD20-2EE3E55A7985}">
      <dgm:prSet phldrT="[Text]"/>
      <dgm:spPr/>
      <dgm:t>
        <a:bodyPr/>
        <a:lstStyle/>
        <a:p>
          <a:r>
            <a:rPr lang="en-US" dirty="0"/>
            <a:t>Fleet Testing Requirements</a:t>
          </a:r>
        </a:p>
      </dgm:t>
    </dgm:pt>
    <dgm:pt modelId="{721F7232-B4BE-448C-BE99-7AB8D3931D8D}" type="parTrans" cxnId="{43B5FA0B-AA4C-4B97-9A08-7BE061565507}">
      <dgm:prSet/>
      <dgm:spPr/>
      <dgm:t>
        <a:bodyPr/>
        <a:lstStyle/>
        <a:p>
          <a:endParaRPr lang="en-US"/>
        </a:p>
      </dgm:t>
    </dgm:pt>
    <dgm:pt modelId="{78E873AE-3ED4-4580-9162-658C5A00CD9D}" type="sibTrans" cxnId="{43B5FA0B-AA4C-4B97-9A08-7BE061565507}">
      <dgm:prSet/>
      <dgm:spPr/>
      <dgm:t>
        <a:bodyPr/>
        <a:lstStyle/>
        <a:p>
          <a:endParaRPr lang="en-US"/>
        </a:p>
      </dgm:t>
    </dgm:pt>
    <dgm:pt modelId="{C5A1EA2E-72BF-4575-8BBA-404D9D9221BE}">
      <dgm:prSet phldrT="[Text]"/>
      <dgm:spPr/>
      <dgm:t>
        <a:bodyPr/>
        <a:lstStyle/>
        <a:p>
          <a:r>
            <a:rPr lang="en-US" dirty="0"/>
            <a:t>CONVENTIONAL approach for Route selection and Analysis</a:t>
          </a:r>
        </a:p>
      </dgm:t>
    </dgm:pt>
    <dgm:pt modelId="{A8E96984-E544-4908-9D32-D83E13FB3344}" type="parTrans" cxnId="{B2BE4656-07BB-40F2-AF30-7F8F6D8A3E95}">
      <dgm:prSet/>
      <dgm:spPr/>
      <dgm:t>
        <a:bodyPr/>
        <a:lstStyle/>
        <a:p>
          <a:endParaRPr lang="en-US"/>
        </a:p>
      </dgm:t>
    </dgm:pt>
    <dgm:pt modelId="{751AECA1-A8D4-4767-9878-C6A555CE36E5}" type="sibTrans" cxnId="{B2BE4656-07BB-40F2-AF30-7F8F6D8A3E95}">
      <dgm:prSet/>
      <dgm:spPr/>
      <dgm:t>
        <a:bodyPr/>
        <a:lstStyle/>
        <a:p>
          <a:endParaRPr lang="en-US"/>
        </a:p>
      </dgm:t>
    </dgm:pt>
    <dgm:pt modelId="{B6E4FB27-15F2-4E8C-9E59-C5ABF855324B}">
      <dgm:prSet phldrT="[Text]"/>
      <dgm:spPr/>
      <dgm:t>
        <a:bodyPr/>
        <a:lstStyle/>
        <a:p>
          <a:r>
            <a:rPr lang="en-US" dirty="0"/>
            <a:t>Development of Mapping tool using MATLAB</a:t>
          </a:r>
        </a:p>
      </dgm:t>
    </dgm:pt>
    <dgm:pt modelId="{577AE8B0-2798-4D2D-A97E-89B84408FAFE}" type="parTrans" cxnId="{F74DD87A-37BF-4224-8B01-1933621C0B88}">
      <dgm:prSet/>
      <dgm:spPr/>
      <dgm:t>
        <a:bodyPr/>
        <a:lstStyle/>
        <a:p>
          <a:endParaRPr lang="en-US"/>
        </a:p>
      </dgm:t>
    </dgm:pt>
    <dgm:pt modelId="{076638F7-165E-49AF-B0CC-D25374149D92}" type="sibTrans" cxnId="{F74DD87A-37BF-4224-8B01-1933621C0B88}">
      <dgm:prSet/>
      <dgm:spPr/>
      <dgm:t>
        <a:bodyPr/>
        <a:lstStyle/>
        <a:p>
          <a:endParaRPr lang="en-US"/>
        </a:p>
      </dgm:t>
    </dgm:pt>
    <dgm:pt modelId="{46FE73D4-8585-46DA-814E-34DED0D0503D}">
      <dgm:prSet phldrT="[Text]"/>
      <dgm:spPr/>
      <dgm:t>
        <a:bodyPr/>
        <a:lstStyle/>
        <a:p>
          <a:r>
            <a:rPr lang="en-US" dirty="0"/>
            <a:t>Demo of MAPPING tool</a:t>
          </a:r>
        </a:p>
      </dgm:t>
    </dgm:pt>
    <dgm:pt modelId="{BED75CA2-CE2D-4BF5-B87D-3C3EDA791657}" type="parTrans" cxnId="{C9EA7B49-5D2E-4784-BA04-0F6784AD9CB7}">
      <dgm:prSet/>
      <dgm:spPr/>
      <dgm:t>
        <a:bodyPr/>
        <a:lstStyle/>
        <a:p>
          <a:endParaRPr lang="en-US"/>
        </a:p>
      </dgm:t>
    </dgm:pt>
    <dgm:pt modelId="{E1B03D10-096F-449A-940F-F10811AE7C03}" type="sibTrans" cxnId="{C9EA7B49-5D2E-4784-BA04-0F6784AD9CB7}">
      <dgm:prSet/>
      <dgm:spPr/>
      <dgm:t>
        <a:bodyPr/>
        <a:lstStyle/>
        <a:p>
          <a:endParaRPr lang="en-US"/>
        </a:p>
      </dgm:t>
    </dgm:pt>
    <dgm:pt modelId="{93ABFC12-ED2A-4E89-9465-2F2C388E072A}">
      <dgm:prSet phldrT="[Text]"/>
      <dgm:spPr/>
      <dgm:t>
        <a:bodyPr/>
        <a:lstStyle/>
        <a:p>
          <a:r>
            <a:rPr lang="en-US" dirty="0"/>
            <a:t>Limitations of Conventional approach</a:t>
          </a:r>
        </a:p>
      </dgm:t>
    </dgm:pt>
    <dgm:pt modelId="{5AF8CBB8-9A70-4444-9A3A-AE071B39A0C5}" type="parTrans" cxnId="{6000BEF8-1EFD-464A-A127-BA2BD20C43D3}">
      <dgm:prSet/>
      <dgm:spPr/>
      <dgm:t>
        <a:bodyPr/>
        <a:lstStyle/>
        <a:p>
          <a:endParaRPr lang="en-US"/>
        </a:p>
      </dgm:t>
    </dgm:pt>
    <dgm:pt modelId="{DD293DEA-799F-4F42-B8A6-DF61F1D7109F}" type="sibTrans" cxnId="{6000BEF8-1EFD-464A-A127-BA2BD20C43D3}">
      <dgm:prSet/>
      <dgm:spPr/>
      <dgm:t>
        <a:bodyPr/>
        <a:lstStyle/>
        <a:p>
          <a:endParaRPr lang="en-US"/>
        </a:p>
      </dgm:t>
    </dgm:pt>
    <dgm:pt modelId="{7765D6AE-23C2-40A1-85D5-0DA9B9E0F5E0}">
      <dgm:prSet phldrT="[Text]"/>
      <dgm:spPr/>
      <dgm:t>
        <a:bodyPr/>
        <a:lstStyle/>
        <a:p>
          <a:r>
            <a:rPr lang="en-US"/>
            <a:t>Methodology adopted</a:t>
          </a:r>
          <a:endParaRPr lang="en-US" dirty="0"/>
        </a:p>
      </dgm:t>
    </dgm:pt>
    <dgm:pt modelId="{6CC69F21-D953-4450-9634-CB65B33003B2}" type="parTrans" cxnId="{3EF71147-2626-4A62-8C24-C0BB0E3E11D6}">
      <dgm:prSet/>
      <dgm:spPr/>
    </dgm:pt>
    <dgm:pt modelId="{275BE804-530A-4CF4-BC6D-916D33F0404F}" type="sibTrans" cxnId="{3EF71147-2626-4A62-8C24-C0BB0E3E11D6}">
      <dgm:prSet/>
      <dgm:spPr/>
    </dgm:pt>
    <dgm:pt modelId="{EBAD28CC-E8DB-4189-ADC2-727EF0B93114}" type="pres">
      <dgm:prSet presAssocID="{22A602EE-3810-437B-818F-C5B7BB301A1A}" presName="linear" presStyleCnt="0">
        <dgm:presLayoutVars>
          <dgm:dir/>
          <dgm:animLvl val="lvl"/>
          <dgm:resizeHandles val="exact"/>
        </dgm:presLayoutVars>
      </dgm:prSet>
      <dgm:spPr/>
    </dgm:pt>
    <dgm:pt modelId="{F3E5C570-C140-46DF-B971-0355BFECC292}" type="pres">
      <dgm:prSet presAssocID="{8BB1FB8B-CB79-4DFB-8206-B20F45C94610}" presName="parentLin" presStyleCnt="0"/>
      <dgm:spPr/>
    </dgm:pt>
    <dgm:pt modelId="{DBD19905-86F2-4243-9570-23106B8CDEFC}" type="pres">
      <dgm:prSet presAssocID="{8BB1FB8B-CB79-4DFB-8206-B20F45C94610}" presName="parentLeftMargin" presStyleLbl="node1" presStyleIdx="0" presStyleCnt="7"/>
      <dgm:spPr/>
    </dgm:pt>
    <dgm:pt modelId="{0118318E-5336-4D89-ACE6-E259CF8CCC04}" type="pres">
      <dgm:prSet presAssocID="{8BB1FB8B-CB79-4DFB-8206-B20F45C9461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6C221BF-5980-46C9-97C2-7AE48B5D2B10}" type="pres">
      <dgm:prSet presAssocID="{8BB1FB8B-CB79-4DFB-8206-B20F45C94610}" presName="negativeSpace" presStyleCnt="0"/>
      <dgm:spPr/>
    </dgm:pt>
    <dgm:pt modelId="{A038E2A9-1264-4155-9B97-A19E7096C369}" type="pres">
      <dgm:prSet presAssocID="{8BB1FB8B-CB79-4DFB-8206-B20F45C94610}" presName="childText" presStyleLbl="conFgAcc1" presStyleIdx="0" presStyleCnt="7">
        <dgm:presLayoutVars>
          <dgm:bulletEnabled val="1"/>
        </dgm:presLayoutVars>
      </dgm:prSet>
      <dgm:spPr>
        <a:solidFill>
          <a:srgbClr val="00B0F0">
            <a:alpha val="90000"/>
          </a:srgbClr>
        </a:solidFill>
      </dgm:spPr>
    </dgm:pt>
    <dgm:pt modelId="{11F5400A-7D90-4E5E-A5F9-1DACFF1C3901}" type="pres">
      <dgm:prSet presAssocID="{2BBFC07A-9E46-490D-82A7-E04004F6CC43}" presName="spaceBetweenRectangles" presStyleCnt="0"/>
      <dgm:spPr/>
    </dgm:pt>
    <dgm:pt modelId="{8ED0B407-8333-4C38-86AF-6EF938565A78}" type="pres">
      <dgm:prSet presAssocID="{EAC923A0-9E0F-4212-BD20-2EE3E55A7985}" presName="parentLin" presStyleCnt="0"/>
      <dgm:spPr/>
    </dgm:pt>
    <dgm:pt modelId="{632CCCC2-90B7-4771-8D19-EC63CEB32E99}" type="pres">
      <dgm:prSet presAssocID="{EAC923A0-9E0F-4212-BD20-2EE3E55A7985}" presName="parentLeftMargin" presStyleLbl="node1" presStyleIdx="0" presStyleCnt="7"/>
      <dgm:spPr/>
    </dgm:pt>
    <dgm:pt modelId="{0CBA0B2D-499D-47AC-96E9-2C23BA24FD80}" type="pres">
      <dgm:prSet presAssocID="{EAC923A0-9E0F-4212-BD20-2EE3E55A798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5C68673-6984-4757-BE67-73436892F7F9}" type="pres">
      <dgm:prSet presAssocID="{EAC923A0-9E0F-4212-BD20-2EE3E55A7985}" presName="negativeSpace" presStyleCnt="0"/>
      <dgm:spPr/>
    </dgm:pt>
    <dgm:pt modelId="{A8F2F2AF-E50C-4A5A-ABCF-9C960880A0E8}" type="pres">
      <dgm:prSet presAssocID="{EAC923A0-9E0F-4212-BD20-2EE3E55A7985}" presName="childText" presStyleLbl="conFgAcc1" presStyleIdx="1" presStyleCnt="7">
        <dgm:presLayoutVars>
          <dgm:bulletEnabled val="1"/>
        </dgm:presLayoutVars>
      </dgm:prSet>
      <dgm:spPr/>
    </dgm:pt>
    <dgm:pt modelId="{6C786881-4C4E-4583-8579-40AEED587B8F}" type="pres">
      <dgm:prSet presAssocID="{78E873AE-3ED4-4580-9162-658C5A00CD9D}" presName="spaceBetweenRectangles" presStyleCnt="0"/>
      <dgm:spPr/>
    </dgm:pt>
    <dgm:pt modelId="{E78203EC-6975-4486-884C-4781A5323DCE}" type="pres">
      <dgm:prSet presAssocID="{C5A1EA2E-72BF-4575-8BBA-404D9D9221BE}" presName="parentLin" presStyleCnt="0"/>
      <dgm:spPr/>
    </dgm:pt>
    <dgm:pt modelId="{8927705E-8D71-42BD-884B-0034B8A03EAA}" type="pres">
      <dgm:prSet presAssocID="{C5A1EA2E-72BF-4575-8BBA-404D9D9221BE}" presName="parentLeftMargin" presStyleLbl="node1" presStyleIdx="1" presStyleCnt="7"/>
      <dgm:spPr/>
    </dgm:pt>
    <dgm:pt modelId="{DF1C0DD6-D448-4846-BEA8-F0CB6FE4F15E}" type="pres">
      <dgm:prSet presAssocID="{C5A1EA2E-72BF-4575-8BBA-404D9D9221B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E27EBED-99EA-4D71-95CA-299BFE26CA1F}" type="pres">
      <dgm:prSet presAssocID="{C5A1EA2E-72BF-4575-8BBA-404D9D9221BE}" presName="negativeSpace" presStyleCnt="0"/>
      <dgm:spPr/>
    </dgm:pt>
    <dgm:pt modelId="{AD84628C-9E1B-4AA2-9068-79692F45E83F}" type="pres">
      <dgm:prSet presAssocID="{C5A1EA2E-72BF-4575-8BBA-404D9D9221BE}" presName="childText" presStyleLbl="conFgAcc1" presStyleIdx="2" presStyleCnt="7">
        <dgm:presLayoutVars>
          <dgm:bulletEnabled val="1"/>
        </dgm:presLayoutVars>
      </dgm:prSet>
      <dgm:spPr/>
    </dgm:pt>
    <dgm:pt modelId="{3FCC102B-C7E2-4D4C-A28F-0BEE237FA44F}" type="pres">
      <dgm:prSet presAssocID="{751AECA1-A8D4-4767-9878-C6A555CE36E5}" presName="spaceBetweenRectangles" presStyleCnt="0"/>
      <dgm:spPr/>
    </dgm:pt>
    <dgm:pt modelId="{70044738-0BB6-456E-803D-83685C0035BE}" type="pres">
      <dgm:prSet presAssocID="{93ABFC12-ED2A-4E89-9465-2F2C388E072A}" presName="parentLin" presStyleCnt="0"/>
      <dgm:spPr/>
    </dgm:pt>
    <dgm:pt modelId="{37E725FD-752D-4CF0-8215-1620381169A1}" type="pres">
      <dgm:prSet presAssocID="{93ABFC12-ED2A-4E89-9465-2F2C388E072A}" presName="parentLeftMargin" presStyleLbl="node1" presStyleIdx="2" presStyleCnt="7"/>
      <dgm:spPr/>
    </dgm:pt>
    <dgm:pt modelId="{75268767-C2E1-449C-8B72-05D7429B1FF8}" type="pres">
      <dgm:prSet presAssocID="{93ABFC12-ED2A-4E89-9465-2F2C388E072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15F5F76-DD26-4614-8E2F-42C93544F2C3}" type="pres">
      <dgm:prSet presAssocID="{93ABFC12-ED2A-4E89-9465-2F2C388E072A}" presName="negativeSpace" presStyleCnt="0"/>
      <dgm:spPr/>
    </dgm:pt>
    <dgm:pt modelId="{B964C44F-5C43-43A4-8313-D3493D283575}" type="pres">
      <dgm:prSet presAssocID="{93ABFC12-ED2A-4E89-9465-2F2C388E072A}" presName="childText" presStyleLbl="conFgAcc1" presStyleIdx="3" presStyleCnt="7">
        <dgm:presLayoutVars>
          <dgm:bulletEnabled val="1"/>
        </dgm:presLayoutVars>
      </dgm:prSet>
      <dgm:spPr/>
    </dgm:pt>
    <dgm:pt modelId="{C191702E-8DB8-44A4-8846-8D40A38C7323}" type="pres">
      <dgm:prSet presAssocID="{DD293DEA-799F-4F42-B8A6-DF61F1D7109F}" presName="spaceBetweenRectangles" presStyleCnt="0"/>
      <dgm:spPr/>
    </dgm:pt>
    <dgm:pt modelId="{47D1B9B8-1A2D-43C3-A003-1B73ECB5CD32}" type="pres">
      <dgm:prSet presAssocID="{B6E4FB27-15F2-4E8C-9E59-C5ABF855324B}" presName="parentLin" presStyleCnt="0"/>
      <dgm:spPr/>
    </dgm:pt>
    <dgm:pt modelId="{F2BC194D-1994-43FF-8CB3-C540CDB1A127}" type="pres">
      <dgm:prSet presAssocID="{B6E4FB27-15F2-4E8C-9E59-C5ABF855324B}" presName="parentLeftMargin" presStyleLbl="node1" presStyleIdx="3" presStyleCnt="7"/>
      <dgm:spPr/>
    </dgm:pt>
    <dgm:pt modelId="{A785927C-BB8D-4447-AB97-7B8AA447E81E}" type="pres">
      <dgm:prSet presAssocID="{B6E4FB27-15F2-4E8C-9E59-C5ABF85532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1737BED-BC4A-427E-8197-9DA3144B613C}" type="pres">
      <dgm:prSet presAssocID="{B6E4FB27-15F2-4E8C-9E59-C5ABF855324B}" presName="negativeSpace" presStyleCnt="0"/>
      <dgm:spPr/>
    </dgm:pt>
    <dgm:pt modelId="{4D7A5E48-1E14-405C-BFF0-45B67F3C1CA2}" type="pres">
      <dgm:prSet presAssocID="{B6E4FB27-15F2-4E8C-9E59-C5ABF855324B}" presName="childText" presStyleLbl="conFgAcc1" presStyleIdx="4" presStyleCnt="7">
        <dgm:presLayoutVars>
          <dgm:bulletEnabled val="1"/>
        </dgm:presLayoutVars>
      </dgm:prSet>
      <dgm:spPr/>
    </dgm:pt>
    <dgm:pt modelId="{F76ECD8F-3E5E-44C2-A512-1B64095C4679}" type="pres">
      <dgm:prSet presAssocID="{076638F7-165E-49AF-B0CC-D25374149D92}" presName="spaceBetweenRectangles" presStyleCnt="0"/>
      <dgm:spPr/>
    </dgm:pt>
    <dgm:pt modelId="{2CF037C3-1FBB-4172-B7BB-F00F48386AB1}" type="pres">
      <dgm:prSet presAssocID="{7765D6AE-23C2-40A1-85D5-0DA9B9E0F5E0}" presName="parentLin" presStyleCnt="0"/>
      <dgm:spPr/>
    </dgm:pt>
    <dgm:pt modelId="{82C929C4-4171-4503-990E-C52F8B7071B9}" type="pres">
      <dgm:prSet presAssocID="{7765D6AE-23C2-40A1-85D5-0DA9B9E0F5E0}" presName="parentLeftMargin" presStyleLbl="node1" presStyleIdx="4" presStyleCnt="7"/>
      <dgm:spPr/>
    </dgm:pt>
    <dgm:pt modelId="{5729FC72-3D99-42EB-A394-03A016E0AA7C}" type="pres">
      <dgm:prSet presAssocID="{7765D6AE-23C2-40A1-85D5-0DA9B9E0F5E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28EBC94-15E5-46F9-9304-69CE12986C0D}" type="pres">
      <dgm:prSet presAssocID="{7765D6AE-23C2-40A1-85D5-0DA9B9E0F5E0}" presName="negativeSpace" presStyleCnt="0"/>
      <dgm:spPr/>
    </dgm:pt>
    <dgm:pt modelId="{EB098261-6EF7-41A1-AB12-6DB93119494C}" type="pres">
      <dgm:prSet presAssocID="{7765D6AE-23C2-40A1-85D5-0DA9B9E0F5E0}" presName="childText" presStyleLbl="conFgAcc1" presStyleIdx="5" presStyleCnt="7">
        <dgm:presLayoutVars>
          <dgm:bulletEnabled val="1"/>
        </dgm:presLayoutVars>
      </dgm:prSet>
      <dgm:spPr/>
    </dgm:pt>
    <dgm:pt modelId="{6E7F5AF0-B881-4E6F-8F52-CAD5B6A14A62}" type="pres">
      <dgm:prSet presAssocID="{275BE804-530A-4CF4-BC6D-916D33F0404F}" presName="spaceBetweenRectangles" presStyleCnt="0"/>
      <dgm:spPr/>
    </dgm:pt>
    <dgm:pt modelId="{93E4563E-4B71-4885-85AE-64FD7F9740EA}" type="pres">
      <dgm:prSet presAssocID="{46FE73D4-8585-46DA-814E-34DED0D0503D}" presName="parentLin" presStyleCnt="0"/>
      <dgm:spPr/>
    </dgm:pt>
    <dgm:pt modelId="{CB71477E-E2C0-4D21-9340-6F1931E257E2}" type="pres">
      <dgm:prSet presAssocID="{46FE73D4-8585-46DA-814E-34DED0D0503D}" presName="parentLeftMargin" presStyleLbl="node1" presStyleIdx="5" presStyleCnt="7"/>
      <dgm:spPr/>
    </dgm:pt>
    <dgm:pt modelId="{E81B7A30-D236-4F92-933C-1F061F8F8558}" type="pres">
      <dgm:prSet presAssocID="{46FE73D4-8585-46DA-814E-34DED0D0503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324CAA5-2075-4780-83FC-CDA083711D13}" type="pres">
      <dgm:prSet presAssocID="{46FE73D4-8585-46DA-814E-34DED0D0503D}" presName="negativeSpace" presStyleCnt="0"/>
      <dgm:spPr/>
    </dgm:pt>
    <dgm:pt modelId="{39BA264E-0F52-4347-831B-9FEB02356F09}" type="pres">
      <dgm:prSet presAssocID="{46FE73D4-8585-46DA-814E-34DED0D0503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43B5FA0B-AA4C-4B97-9A08-7BE061565507}" srcId="{22A602EE-3810-437B-818F-C5B7BB301A1A}" destId="{EAC923A0-9E0F-4212-BD20-2EE3E55A7985}" srcOrd="1" destOrd="0" parTransId="{721F7232-B4BE-448C-BE99-7AB8D3931D8D}" sibTransId="{78E873AE-3ED4-4580-9162-658C5A00CD9D}"/>
    <dgm:cxn modelId="{0AD44B10-682D-4244-9346-62BA390DC62C}" type="presOf" srcId="{7765D6AE-23C2-40A1-85D5-0DA9B9E0F5E0}" destId="{82C929C4-4171-4503-990E-C52F8B7071B9}" srcOrd="0" destOrd="0" presId="urn:microsoft.com/office/officeart/2005/8/layout/list1"/>
    <dgm:cxn modelId="{87BF7D10-0C4F-4A7B-9495-A141607E1430}" type="presOf" srcId="{C5A1EA2E-72BF-4575-8BBA-404D9D9221BE}" destId="{DF1C0DD6-D448-4846-BEA8-F0CB6FE4F15E}" srcOrd="1" destOrd="0" presId="urn:microsoft.com/office/officeart/2005/8/layout/list1"/>
    <dgm:cxn modelId="{8C7FBE25-1347-475D-A8D9-D786A8376C96}" type="presOf" srcId="{B6E4FB27-15F2-4E8C-9E59-C5ABF855324B}" destId="{A785927C-BB8D-4447-AB97-7B8AA447E81E}" srcOrd="1" destOrd="0" presId="urn:microsoft.com/office/officeart/2005/8/layout/list1"/>
    <dgm:cxn modelId="{37444D38-6D3E-4A57-85E8-832F5929C6B9}" type="presOf" srcId="{46FE73D4-8585-46DA-814E-34DED0D0503D}" destId="{CB71477E-E2C0-4D21-9340-6F1931E257E2}" srcOrd="0" destOrd="0" presId="urn:microsoft.com/office/officeart/2005/8/layout/list1"/>
    <dgm:cxn modelId="{2AECD466-C452-4563-932D-C3A80FA8CE2E}" type="presOf" srcId="{93ABFC12-ED2A-4E89-9465-2F2C388E072A}" destId="{75268767-C2E1-449C-8B72-05D7429B1FF8}" srcOrd="1" destOrd="0" presId="urn:microsoft.com/office/officeart/2005/8/layout/list1"/>
    <dgm:cxn modelId="{3EF71147-2626-4A62-8C24-C0BB0E3E11D6}" srcId="{22A602EE-3810-437B-818F-C5B7BB301A1A}" destId="{7765D6AE-23C2-40A1-85D5-0DA9B9E0F5E0}" srcOrd="5" destOrd="0" parTransId="{6CC69F21-D953-4450-9634-CB65B33003B2}" sibTransId="{275BE804-530A-4CF4-BC6D-916D33F0404F}"/>
    <dgm:cxn modelId="{C9EA7B49-5D2E-4784-BA04-0F6784AD9CB7}" srcId="{22A602EE-3810-437B-818F-C5B7BB301A1A}" destId="{46FE73D4-8585-46DA-814E-34DED0D0503D}" srcOrd="6" destOrd="0" parTransId="{BED75CA2-CE2D-4BF5-B87D-3C3EDA791657}" sibTransId="{E1B03D10-096F-449A-940F-F10811AE7C03}"/>
    <dgm:cxn modelId="{56992F54-947C-4A0B-ABC5-C25B7021FA24}" type="presOf" srcId="{8BB1FB8B-CB79-4DFB-8206-B20F45C94610}" destId="{DBD19905-86F2-4243-9570-23106B8CDEFC}" srcOrd="0" destOrd="0" presId="urn:microsoft.com/office/officeart/2005/8/layout/list1"/>
    <dgm:cxn modelId="{0B2FA674-776D-4FD4-96B7-CE67C115C2FF}" type="presOf" srcId="{46FE73D4-8585-46DA-814E-34DED0D0503D}" destId="{E81B7A30-D236-4F92-933C-1F061F8F8558}" srcOrd="1" destOrd="0" presId="urn:microsoft.com/office/officeart/2005/8/layout/list1"/>
    <dgm:cxn modelId="{B2BE4656-07BB-40F2-AF30-7F8F6D8A3E95}" srcId="{22A602EE-3810-437B-818F-C5B7BB301A1A}" destId="{C5A1EA2E-72BF-4575-8BBA-404D9D9221BE}" srcOrd="2" destOrd="0" parTransId="{A8E96984-E544-4908-9D32-D83E13FB3344}" sibTransId="{751AECA1-A8D4-4767-9878-C6A555CE36E5}"/>
    <dgm:cxn modelId="{F74DD87A-37BF-4224-8B01-1933621C0B88}" srcId="{22A602EE-3810-437B-818F-C5B7BB301A1A}" destId="{B6E4FB27-15F2-4E8C-9E59-C5ABF855324B}" srcOrd="4" destOrd="0" parTransId="{577AE8B0-2798-4D2D-A97E-89B84408FAFE}" sibTransId="{076638F7-165E-49AF-B0CC-D25374149D92}"/>
    <dgm:cxn modelId="{7BB94687-9078-402F-A18B-2B7391614BED}" type="presOf" srcId="{93ABFC12-ED2A-4E89-9465-2F2C388E072A}" destId="{37E725FD-752D-4CF0-8215-1620381169A1}" srcOrd="0" destOrd="0" presId="urn:microsoft.com/office/officeart/2005/8/layout/list1"/>
    <dgm:cxn modelId="{7862D99A-B04F-4A1B-9B23-CCFCDD200832}" srcId="{22A602EE-3810-437B-818F-C5B7BB301A1A}" destId="{8BB1FB8B-CB79-4DFB-8206-B20F45C94610}" srcOrd="0" destOrd="0" parTransId="{D043B38C-95A4-497A-9F0A-1DBF1053DF1F}" sibTransId="{2BBFC07A-9E46-490D-82A7-E04004F6CC43}"/>
    <dgm:cxn modelId="{4218C7A5-E1E1-490B-983D-F88E16BC57B8}" type="presOf" srcId="{C5A1EA2E-72BF-4575-8BBA-404D9D9221BE}" destId="{8927705E-8D71-42BD-884B-0034B8A03EAA}" srcOrd="0" destOrd="0" presId="urn:microsoft.com/office/officeart/2005/8/layout/list1"/>
    <dgm:cxn modelId="{16C0B6AC-FE5B-43C9-949F-E9BD547467EB}" type="presOf" srcId="{EAC923A0-9E0F-4212-BD20-2EE3E55A7985}" destId="{632CCCC2-90B7-4771-8D19-EC63CEB32E99}" srcOrd="0" destOrd="0" presId="urn:microsoft.com/office/officeart/2005/8/layout/list1"/>
    <dgm:cxn modelId="{526F93C5-E1D7-4D16-AF6F-0D5414D7DC85}" type="presOf" srcId="{8BB1FB8B-CB79-4DFB-8206-B20F45C94610}" destId="{0118318E-5336-4D89-ACE6-E259CF8CCC04}" srcOrd="1" destOrd="0" presId="urn:microsoft.com/office/officeart/2005/8/layout/list1"/>
    <dgm:cxn modelId="{896CD4CB-28CD-4CEC-84D9-650980D72043}" type="presOf" srcId="{EAC923A0-9E0F-4212-BD20-2EE3E55A7985}" destId="{0CBA0B2D-499D-47AC-96E9-2C23BA24FD80}" srcOrd="1" destOrd="0" presId="urn:microsoft.com/office/officeart/2005/8/layout/list1"/>
    <dgm:cxn modelId="{34C660DB-1D25-4CB2-8CD3-3476A11AC810}" type="presOf" srcId="{B6E4FB27-15F2-4E8C-9E59-C5ABF855324B}" destId="{F2BC194D-1994-43FF-8CB3-C540CDB1A127}" srcOrd="0" destOrd="0" presId="urn:microsoft.com/office/officeart/2005/8/layout/list1"/>
    <dgm:cxn modelId="{B5FF10E8-3584-4A52-9170-65A2611E1A60}" type="presOf" srcId="{22A602EE-3810-437B-818F-C5B7BB301A1A}" destId="{EBAD28CC-E8DB-4189-ADC2-727EF0B93114}" srcOrd="0" destOrd="0" presId="urn:microsoft.com/office/officeart/2005/8/layout/list1"/>
    <dgm:cxn modelId="{5CF89EF5-3B2D-4355-9F3B-E59A71A2A4FD}" type="presOf" srcId="{7765D6AE-23C2-40A1-85D5-0DA9B9E0F5E0}" destId="{5729FC72-3D99-42EB-A394-03A016E0AA7C}" srcOrd="1" destOrd="0" presId="urn:microsoft.com/office/officeart/2005/8/layout/list1"/>
    <dgm:cxn modelId="{6000BEF8-1EFD-464A-A127-BA2BD20C43D3}" srcId="{22A602EE-3810-437B-818F-C5B7BB301A1A}" destId="{93ABFC12-ED2A-4E89-9465-2F2C388E072A}" srcOrd="3" destOrd="0" parTransId="{5AF8CBB8-9A70-4444-9A3A-AE071B39A0C5}" sibTransId="{DD293DEA-799F-4F42-B8A6-DF61F1D7109F}"/>
    <dgm:cxn modelId="{23E92616-E01C-4399-A843-92B838F5FD0E}" type="presParOf" srcId="{EBAD28CC-E8DB-4189-ADC2-727EF0B93114}" destId="{F3E5C570-C140-46DF-B971-0355BFECC292}" srcOrd="0" destOrd="0" presId="urn:microsoft.com/office/officeart/2005/8/layout/list1"/>
    <dgm:cxn modelId="{65E4E36B-F32F-4812-878B-5272EDEFA671}" type="presParOf" srcId="{F3E5C570-C140-46DF-B971-0355BFECC292}" destId="{DBD19905-86F2-4243-9570-23106B8CDEFC}" srcOrd="0" destOrd="0" presId="urn:microsoft.com/office/officeart/2005/8/layout/list1"/>
    <dgm:cxn modelId="{2EC83658-B39D-4764-99FC-87A597105187}" type="presParOf" srcId="{F3E5C570-C140-46DF-B971-0355BFECC292}" destId="{0118318E-5336-4D89-ACE6-E259CF8CCC04}" srcOrd="1" destOrd="0" presId="urn:microsoft.com/office/officeart/2005/8/layout/list1"/>
    <dgm:cxn modelId="{8B896388-0D58-4D95-9885-02498AF6D809}" type="presParOf" srcId="{EBAD28CC-E8DB-4189-ADC2-727EF0B93114}" destId="{06C221BF-5980-46C9-97C2-7AE48B5D2B10}" srcOrd="1" destOrd="0" presId="urn:microsoft.com/office/officeart/2005/8/layout/list1"/>
    <dgm:cxn modelId="{93C5B6BE-55C3-4924-AA73-33BDD5D69732}" type="presParOf" srcId="{EBAD28CC-E8DB-4189-ADC2-727EF0B93114}" destId="{A038E2A9-1264-4155-9B97-A19E7096C369}" srcOrd="2" destOrd="0" presId="urn:microsoft.com/office/officeart/2005/8/layout/list1"/>
    <dgm:cxn modelId="{7418EC37-E709-4C7D-9AC8-071A6522631B}" type="presParOf" srcId="{EBAD28CC-E8DB-4189-ADC2-727EF0B93114}" destId="{11F5400A-7D90-4E5E-A5F9-1DACFF1C3901}" srcOrd="3" destOrd="0" presId="urn:microsoft.com/office/officeart/2005/8/layout/list1"/>
    <dgm:cxn modelId="{BC3117CD-C10C-4625-836C-50D76D3D612B}" type="presParOf" srcId="{EBAD28CC-E8DB-4189-ADC2-727EF0B93114}" destId="{8ED0B407-8333-4C38-86AF-6EF938565A78}" srcOrd="4" destOrd="0" presId="urn:microsoft.com/office/officeart/2005/8/layout/list1"/>
    <dgm:cxn modelId="{0A67E516-A27B-47D5-B86C-FF122D3E150A}" type="presParOf" srcId="{8ED0B407-8333-4C38-86AF-6EF938565A78}" destId="{632CCCC2-90B7-4771-8D19-EC63CEB32E99}" srcOrd="0" destOrd="0" presId="urn:microsoft.com/office/officeart/2005/8/layout/list1"/>
    <dgm:cxn modelId="{3F29BA17-4951-402D-9D3E-901CBB0D179D}" type="presParOf" srcId="{8ED0B407-8333-4C38-86AF-6EF938565A78}" destId="{0CBA0B2D-499D-47AC-96E9-2C23BA24FD80}" srcOrd="1" destOrd="0" presId="urn:microsoft.com/office/officeart/2005/8/layout/list1"/>
    <dgm:cxn modelId="{DB65955E-6002-4521-B2B7-5C162DA69103}" type="presParOf" srcId="{EBAD28CC-E8DB-4189-ADC2-727EF0B93114}" destId="{A5C68673-6984-4757-BE67-73436892F7F9}" srcOrd="5" destOrd="0" presId="urn:microsoft.com/office/officeart/2005/8/layout/list1"/>
    <dgm:cxn modelId="{BB7C9CD2-FB5E-4D94-927A-1C317BEC96FC}" type="presParOf" srcId="{EBAD28CC-E8DB-4189-ADC2-727EF0B93114}" destId="{A8F2F2AF-E50C-4A5A-ABCF-9C960880A0E8}" srcOrd="6" destOrd="0" presId="urn:microsoft.com/office/officeart/2005/8/layout/list1"/>
    <dgm:cxn modelId="{493AED85-1C9F-4D31-BF68-9F182726FD1F}" type="presParOf" srcId="{EBAD28CC-E8DB-4189-ADC2-727EF0B93114}" destId="{6C786881-4C4E-4583-8579-40AEED587B8F}" srcOrd="7" destOrd="0" presId="urn:microsoft.com/office/officeart/2005/8/layout/list1"/>
    <dgm:cxn modelId="{5906661F-21D6-4B22-9B60-97CC5880663A}" type="presParOf" srcId="{EBAD28CC-E8DB-4189-ADC2-727EF0B93114}" destId="{E78203EC-6975-4486-884C-4781A5323DCE}" srcOrd="8" destOrd="0" presId="urn:microsoft.com/office/officeart/2005/8/layout/list1"/>
    <dgm:cxn modelId="{E320B643-301E-4B93-B53E-F1CA2AF7BD0C}" type="presParOf" srcId="{E78203EC-6975-4486-884C-4781A5323DCE}" destId="{8927705E-8D71-42BD-884B-0034B8A03EAA}" srcOrd="0" destOrd="0" presId="urn:microsoft.com/office/officeart/2005/8/layout/list1"/>
    <dgm:cxn modelId="{6761CE73-D211-4E8B-B5B9-19F18B76C516}" type="presParOf" srcId="{E78203EC-6975-4486-884C-4781A5323DCE}" destId="{DF1C0DD6-D448-4846-BEA8-F0CB6FE4F15E}" srcOrd="1" destOrd="0" presId="urn:microsoft.com/office/officeart/2005/8/layout/list1"/>
    <dgm:cxn modelId="{B0B048DB-9AD9-4864-BC42-F83E8213F020}" type="presParOf" srcId="{EBAD28CC-E8DB-4189-ADC2-727EF0B93114}" destId="{2E27EBED-99EA-4D71-95CA-299BFE26CA1F}" srcOrd="9" destOrd="0" presId="urn:microsoft.com/office/officeart/2005/8/layout/list1"/>
    <dgm:cxn modelId="{93C9E2EC-8CB5-411A-B8E5-F49C6A261E3F}" type="presParOf" srcId="{EBAD28CC-E8DB-4189-ADC2-727EF0B93114}" destId="{AD84628C-9E1B-4AA2-9068-79692F45E83F}" srcOrd="10" destOrd="0" presId="urn:microsoft.com/office/officeart/2005/8/layout/list1"/>
    <dgm:cxn modelId="{7353B5B0-E5D7-41B5-B4F2-6C91DC7E69F4}" type="presParOf" srcId="{EBAD28CC-E8DB-4189-ADC2-727EF0B93114}" destId="{3FCC102B-C7E2-4D4C-A28F-0BEE237FA44F}" srcOrd="11" destOrd="0" presId="urn:microsoft.com/office/officeart/2005/8/layout/list1"/>
    <dgm:cxn modelId="{6B94D82F-A523-4938-A5CD-392856B6540E}" type="presParOf" srcId="{EBAD28CC-E8DB-4189-ADC2-727EF0B93114}" destId="{70044738-0BB6-456E-803D-83685C0035BE}" srcOrd="12" destOrd="0" presId="urn:microsoft.com/office/officeart/2005/8/layout/list1"/>
    <dgm:cxn modelId="{CAEE607C-666F-4E6E-B4ED-930DA306E1B6}" type="presParOf" srcId="{70044738-0BB6-456E-803D-83685C0035BE}" destId="{37E725FD-752D-4CF0-8215-1620381169A1}" srcOrd="0" destOrd="0" presId="urn:microsoft.com/office/officeart/2005/8/layout/list1"/>
    <dgm:cxn modelId="{340BD90E-5100-48F9-8648-14CF8AC13F47}" type="presParOf" srcId="{70044738-0BB6-456E-803D-83685C0035BE}" destId="{75268767-C2E1-449C-8B72-05D7429B1FF8}" srcOrd="1" destOrd="0" presId="urn:microsoft.com/office/officeart/2005/8/layout/list1"/>
    <dgm:cxn modelId="{A9AA758B-9784-47E5-AD14-700AFA693DAC}" type="presParOf" srcId="{EBAD28CC-E8DB-4189-ADC2-727EF0B93114}" destId="{315F5F76-DD26-4614-8E2F-42C93544F2C3}" srcOrd="13" destOrd="0" presId="urn:microsoft.com/office/officeart/2005/8/layout/list1"/>
    <dgm:cxn modelId="{EE023165-ED40-4B8D-976A-0A0B9198F238}" type="presParOf" srcId="{EBAD28CC-E8DB-4189-ADC2-727EF0B93114}" destId="{B964C44F-5C43-43A4-8313-D3493D283575}" srcOrd="14" destOrd="0" presId="urn:microsoft.com/office/officeart/2005/8/layout/list1"/>
    <dgm:cxn modelId="{1C2FBC31-01E9-4C2D-83FF-BAF72AD8566F}" type="presParOf" srcId="{EBAD28CC-E8DB-4189-ADC2-727EF0B93114}" destId="{C191702E-8DB8-44A4-8846-8D40A38C7323}" srcOrd="15" destOrd="0" presId="urn:microsoft.com/office/officeart/2005/8/layout/list1"/>
    <dgm:cxn modelId="{8829F274-87CB-49AB-A397-1905A99F0C54}" type="presParOf" srcId="{EBAD28CC-E8DB-4189-ADC2-727EF0B93114}" destId="{47D1B9B8-1A2D-43C3-A003-1B73ECB5CD32}" srcOrd="16" destOrd="0" presId="urn:microsoft.com/office/officeart/2005/8/layout/list1"/>
    <dgm:cxn modelId="{DB115F79-BC85-437A-A976-72118826F1D7}" type="presParOf" srcId="{47D1B9B8-1A2D-43C3-A003-1B73ECB5CD32}" destId="{F2BC194D-1994-43FF-8CB3-C540CDB1A127}" srcOrd="0" destOrd="0" presId="urn:microsoft.com/office/officeart/2005/8/layout/list1"/>
    <dgm:cxn modelId="{6034C61B-EB4A-42F2-8C8D-562AB34C3F94}" type="presParOf" srcId="{47D1B9B8-1A2D-43C3-A003-1B73ECB5CD32}" destId="{A785927C-BB8D-4447-AB97-7B8AA447E81E}" srcOrd="1" destOrd="0" presId="urn:microsoft.com/office/officeart/2005/8/layout/list1"/>
    <dgm:cxn modelId="{96DF6D58-FDE3-49B3-97F9-CE8FC792B5F0}" type="presParOf" srcId="{EBAD28CC-E8DB-4189-ADC2-727EF0B93114}" destId="{81737BED-BC4A-427E-8197-9DA3144B613C}" srcOrd="17" destOrd="0" presId="urn:microsoft.com/office/officeart/2005/8/layout/list1"/>
    <dgm:cxn modelId="{880AFE0C-5AEB-4EA7-9B76-0AA5E0F26835}" type="presParOf" srcId="{EBAD28CC-E8DB-4189-ADC2-727EF0B93114}" destId="{4D7A5E48-1E14-405C-BFF0-45B67F3C1CA2}" srcOrd="18" destOrd="0" presId="urn:microsoft.com/office/officeart/2005/8/layout/list1"/>
    <dgm:cxn modelId="{537D06D8-2BCB-4E34-81CB-BC27CCB07FCF}" type="presParOf" srcId="{EBAD28CC-E8DB-4189-ADC2-727EF0B93114}" destId="{F76ECD8F-3E5E-44C2-A512-1B64095C4679}" srcOrd="19" destOrd="0" presId="urn:microsoft.com/office/officeart/2005/8/layout/list1"/>
    <dgm:cxn modelId="{54A19AB2-C659-4AF6-880A-877E294E4F8E}" type="presParOf" srcId="{EBAD28CC-E8DB-4189-ADC2-727EF0B93114}" destId="{2CF037C3-1FBB-4172-B7BB-F00F48386AB1}" srcOrd="20" destOrd="0" presId="urn:microsoft.com/office/officeart/2005/8/layout/list1"/>
    <dgm:cxn modelId="{F00E57AF-C4CF-4D58-B7F5-B69C15EF6AD7}" type="presParOf" srcId="{2CF037C3-1FBB-4172-B7BB-F00F48386AB1}" destId="{82C929C4-4171-4503-990E-C52F8B7071B9}" srcOrd="0" destOrd="0" presId="urn:microsoft.com/office/officeart/2005/8/layout/list1"/>
    <dgm:cxn modelId="{E926332B-0B3B-4EFC-B69F-75107DEA98AE}" type="presParOf" srcId="{2CF037C3-1FBB-4172-B7BB-F00F48386AB1}" destId="{5729FC72-3D99-42EB-A394-03A016E0AA7C}" srcOrd="1" destOrd="0" presId="urn:microsoft.com/office/officeart/2005/8/layout/list1"/>
    <dgm:cxn modelId="{2FB68D89-DF26-4CE8-9AD7-A302C4FA66AF}" type="presParOf" srcId="{EBAD28CC-E8DB-4189-ADC2-727EF0B93114}" destId="{C28EBC94-15E5-46F9-9304-69CE12986C0D}" srcOrd="21" destOrd="0" presId="urn:microsoft.com/office/officeart/2005/8/layout/list1"/>
    <dgm:cxn modelId="{6F811B7F-1E74-4E8F-8821-18DD104016A9}" type="presParOf" srcId="{EBAD28CC-E8DB-4189-ADC2-727EF0B93114}" destId="{EB098261-6EF7-41A1-AB12-6DB93119494C}" srcOrd="22" destOrd="0" presId="urn:microsoft.com/office/officeart/2005/8/layout/list1"/>
    <dgm:cxn modelId="{32247A99-8577-41C9-A101-3CA931525374}" type="presParOf" srcId="{EBAD28CC-E8DB-4189-ADC2-727EF0B93114}" destId="{6E7F5AF0-B881-4E6F-8F52-CAD5B6A14A62}" srcOrd="23" destOrd="0" presId="urn:microsoft.com/office/officeart/2005/8/layout/list1"/>
    <dgm:cxn modelId="{E4EDD528-D447-4195-B119-C1B444D765A1}" type="presParOf" srcId="{EBAD28CC-E8DB-4189-ADC2-727EF0B93114}" destId="{93E4563E-4B71-4885-85AE-64FD7F9740EA}" srcOrd="24" destOrd="0" presId="urn:microsoft.com/office/officeart/2005/8/layout/list1"/>
    <dgm:cxn modelId="{89CE4641-1EA7-4403-9D3D-EAE1F3AB1059}" type="presParOf" srcId="{93E4563E-4B71-4885-85AE-64FD7F9740EA}" destId="{CB71477E-E2C0-4D21-9340-6F1931E257E2}" srcOrd="0" destOrd="0" presId="urn:microsoft.com/office/officeart/2005/8/layout/list1"/>
    <dgm:cxn modelId="{9A3E67AB-8681-4227-86C0-18C5E505FC46}" type="presParOf" srcId="{93E4563E-4B71-4885-85AE-64FD7F9740EA}" destId="{E81B7A30-D236-4F92-933C-1F061F8F8558}" srcOrd="1" destOrd="0" presId="urn:microsoft.com/office/officeart/2005/8/layout/list1"/>
    <dgm:cxn modelId="{D4C43DD4-7D9F-4411-A30B-2C3D2847A55B}" type="presParOf" srcId="{EBAD28CC-E8DB-4189-ADC2-727EF0B93114}" destId="{C324CAA5-2075-4780-83FC-CDA083711D13}" srcOrd="25" destOrd="0" presId="urn:microsoft.com/office/officeart/2005/8/layout/list1"/>
    <dgm:cxn modelId="{CEBF74C9-8656-4393-BB41-781771CEE04F}" type="presParOf" srcId="{EBAD28CC-E8DB-4189-ADC2-727EF0B93114}" destId="{39BA264E-0F52-4347-831B-9FEB02356F0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A602EE-3810-437B-818F-C5B7BB301A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1FB8B-CB79-4DFB-8206-B20F45C94610}">
      <dgm:prSet phldrT="[Text]"/>
      <dgm:spPr>
        <a:solidFill>
          <a:srgbClr val="FFC00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Mild Hybrid System Overview</a:t>
          </a:r>
        </a:p>
      </dgm:t>
    </dgm:pt>
    <dgm:pt modelId="{D043B38C-95A4-497A-9F0A-1DBF1053DF1F}" type="parTrans" cxnId="{7862D99A-B04F-4A1B-9B23-CCFCDD200832}">
      <dgm:prSet/>
      <dgm:spPr/>
      <dgm:t>
        <a:bodyPr/>
        <a:lstStyle/>
        <a:p>
          <a:endParaRPr lang="en-US"/>
        </a:p>
      </dgm:t>
    </dgm:pt>
    <dgm:pt modelId="{2BBFC07A-9E46-490D-82A7-E04004F6CC43}" type="sibTrans" cxnId="{7862D99A-B04F-4A1B-9B23-CCFCDD200832}">
      <dgm:prSet/>
      <dgm:spPr/>
      <dgm:t>
        <a:bodyPr/>
        <a:lstStyle/>
        <a:p>
          <a:endParaRPr lang="en-US"/>
        </a:p>
      </dgm:t>
    </dgm:pt>
    <dgm:pt modelId="{EAC923A0-9E0F-4212-BD20-2EE3E55A7985}">
      <dgm:prSet phldrT="[Text]"/>
      <dgm:spPr>
        <a:solidFill>
          <a:srgbClr val="FFC000"/>
        </a:solidFill>
        <a:ln w="25400"/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Fleet Testing Requirements</a:t>
          </a:r>
        </a:p>
      </dgm:t>
    </dgm:pt>
    <dgm:pt modelId="{721F7232-B4BE-448C-BE99-7AB8D3931D8D}" type="parTrans" cxnId="{43B5FA0B-AA4C-4B97-9A08-7BE061565507}">
      <dgm:prSet/>
      <dgm:spPr/>
      <dgm:t>
        <a:bodyPr/>
        <a:lstStyle/>
        <a:p>
          <a:endParaRPr lang="en-US"/>
        </a:p>
      </dgm:t>
    </dgm:pt>
    <dgm:pt modelId="{78E873AE-3ED4-4580-9162-658C5A00CD9D}" type="sibTrans" cxnId="{43B5FA0B-AA4C-4B97-9A08-7BE061565507}">
      <dgm:prSet/>
      <dgm:spPr/>
      <dgm:t>
        <a:bodyPr/>
        <a:lstStyle/>
        <a:p>
          <a:endParaRPr lang="en-US"/>
        </a:p>
      </dgm:t>
    </dgm:pt>
    <dgm:pt modelId="{C5A1EA2E-72BF-4575-8BBA-404D9D9221BE}">
      <dgm:prSet phldrT="[Text]"/>
      <dgm:spPr/>
      <dgm:t>
        <a:bodyPr/>
        <a:lstStyle/>
        <a:p>
          <a:r>
            <a:rPr lang="en-US" dirty="0"/>
            <a:t>CONVENTIONAL approach for Route selection and Analysis</a:t>
          </a:r>
        </a:p>
      </dgm:t>
    </dgm:pt>
    <dgm:pt modelId="{A8E96984-E544-4908-9D32-D83E13FB3344}" type="parTrans" cxnId="{B2BE4656-07BB-40F2-AF30-7F8F6D8A3E95}">
      <dgm:prSet/>
      <dgm:spPr/>
      <dgm:t>
        <a:bodyPr/>
        <a:lstStyle/>
        <a:p>
          <a:endParaRPr lang="en-US"/>
        </a:p>
      </dgm:t>
    </dgm:pt>
    <dgm:pt modelId="{751AECA1-A8D4-4767-9878-C6A555CE36E5}" type="sibTrans" cxnId="{B2BE4656-07BB-40F2-AF30-7F8F6D8A3E95}">
      <dgm:prSet/>
      <dgm:spPr/>
      <dgm:t>
        <a:bodyPr/>
        <a:lstStyle/>
        <a:p>
          <a:endParaRPr lang="en-US"/>
        </a:p>
      </dgm:t>
    </dgm:pt>
    <dgm:pt modelId="{B6E4FB27-15F2-4E8C-9E59-C5ABF855324B}">
      <dgm:prSet phldrT="[Text]"/>
      <dgm:spPr/>
      <dgm:t>
        <a:bodyPr/>
        <a:lstStyle/>
        <a:p>
          <a:r>
            <a:rPr lang="en-US" dirty="0"/>
            <a:t>Development of Mapping tool using MATLAB</a:t>
          </a:r>
        </a:p>
      </dgm:t>
    </dgm:pt>
    <dgm:pt modelId="{577AE8B0-2798-4D2D-A97E-89B84408FAFE}" type="parTrans" cxnId="{F74DD87A-37BF-4224-8B01-1933621C0B88}">
      <dgm:prSet/>
      <dgm:spPr/>
      <dgm:t>
        <a:bodyPr/>
        <a:lstStyle/>
        <a:p>
          <a:endParaRPr lang="en-US"/>
        </a:p>
      </dgm:t>
    </dgm:pt>
    <dgm:pt modelId="{076638F7-165E-49AF-B0CC-D25374149D92}" type="sibTrans" cxnId="{F74DD87A-37BF-4224-8B01-1933621C0B88}">
      <dgm:prSet/>
      <dgm:spPr/>
      <dgm:t>
        <a:bodyPr/>
        <a:lstStyle/>
        <a:p>
          <a:endParaRPr lang="en-US"/>
        </a:p>
      </dgm:t>
    </dgm:pt>
    <dgm:pt modelId="{46FE73D4-8585-46DA-814E-34DED0D0503D}">
      <dgm:prSet phldrT="[Text]"/>
      <dgm:spPr/>
      <dgm:t>
        <a:bodyPr/>
        <a:lstStyle/>
        <a:p>
          <a:r>
            <a:rPr lang="en-US" dirty="0"/>
            <a:t>Demo of MAPPING tool</a:t>
          </a:r>
        </a:p>
      </dgm:t>
    </dgm:pt>
    <dgm:pt modelId="{BED75CA2-CE2D-4BF5-B87D-3C3EDA791657}" type="parTrans" cxnId="{C9EA7B49-5D2E-4784-BA04-0F6784AD9CB7}">
      <dgm:prSet/>
      <dgm:spPr/>
      <dgm:t>
        <a:bodyPr/>
        <a:lstStyle/>
        <a:p>
          <a:endParaRPr lang="en-US"/>
        </a:p>
      </dgm:t>
    </dgm:pt>
    <dgm:pt modelId="{E1B03D10-096F-449A-940F-F10811AE7C03}" type="sibTrans" cxnId="{C9EA7B49-5D2E-4784-BA04-0F6784AD9CB7}">
      <dgm:prSet/>
      <dgm:spPr/>
      <dgm:t>
        <a:bodyPr/>
        <a:lstStyle/>
        <a:p>
          <a:endParaRPr lang="en-US"/>
        </a:p>
      </dgm:t>
    </dgm:pt>
    <dgm:pt modelId="{93ABFC12-ED2A-4E89-9465-2F2C388E072A}">
      <dgm:prSet phldrT="[Text]"/>
      <dgm:spPr/>
      <dgm:t>
        <a:bodyPr/>
        <a:lstStyle/>
        <a:p>
          <a:r>
            <a:rPr lang="en-US" dirty="0"/>
            <a:t>Limitations of Conventional approach</a:t>
          </a:r>
        </a:p>
      </dgm:t>
    </dgm:pt>
    <dgm:pt modelId="{5AF8CBB8-9A70-4444-9A3A-AE071B39A0C5}" type="parTrans" cxnId="{6000BEF8-1EFD-464A-A127-BA2BD20C43D3}">
      <dgm:prSet/>
      <dgm:spPr/>
      <dgm:t>
        <a:bodyPr/>
        <a:lstStyle/>
        <a:p>
          <a:endParaRPr lang="en-US"/>
        </a:p>
      </dgm:t>
    </dgm:pt>
    <dgm:pt modelId="{DD293DEA-799F-4F42-B8A6-DF61F1D7109F}" type="sibTrans" cxnId="{6000BEF8-1EFD-464A-A127-BA2BD20C43D3}">
      <dgm:prSet/>
      <dgm:spPr/>
      <dgm:t>
        <a:bodyPr/>
        <a:lstStyle/>
        <a:p>
          <a:endParaRPr lang="en-US"/>
        </a:p>
      </dgm:t>
    </dgm:pt>
    <dgm:pt modelId="{95B210FB-C6F5-43BA-B84C-8FC3105C2458}">
      <dgm:prSet phldrT="[Text]"/>
      <dgm:spPr/>
      <dgm:t>
        <a:bodyPr/>
        <a:lstStyle/>
        <a:p>
          <a:r>
            <a:rPr lang="en-US"/>
            <a:t>Methodology adopted</a:t>
          </a:r>
          <a:endParaRPr lang="en-US" dirty="0"/>
        </a:p>
      </dgm:t>
    </dgm:pt>
    <dgm:pt modelId="{C00E2168-2CB6-49C9-A47F-11EC70F67F4D}" type="parTrans" cxnId="{1A64B14F-7D83-4626-97CE-24274817FC74}">
      <dgm:prSet/>
      <dgm:spPr/>
    </dgm:pt>
    <dgm:pt modelId="{D3D72ECD-975F-4374-AD09-9587686F7BE1}" type="sibTrans" cxnId="{1A64B14F-7D83-4626-97CE-24274817FC74}">
      <dgm:prSet/>
      <dgm:spPr/>
    </dgm:pt>
    <dgm:pt modelId="{EBAD28CC-E8DB-4189-ADC2-727EF0B93114}" type="pres">
      <dgm:prSet presAssocID="{22A602EE-3810-437B-818F-C5B7BB301A1A}" presName="linear" presStyleCnt="0">
        <dgm:presLayoutVars>
          <dgm:dir/>
          <dgm:animLvl val="lvl"/>
          <dgm:resizeHandles val="exact"/>
        </dgm:presLayoutVars>
      </dgm:prSet>
      <dgm:spPr/>
    </dgm:pt>
    <dgm:pt modelId="{F3E5C570-C140-46DF-B971-0355BFECC292}" type="pres">
      <dgm:prSet presAssocID="{8BB1FB8B-CB79-4DFB-8206-B20F45C94610}" presName="parentLin" presStyleCnt="0"/>
      <dgm:spPr/>
    </dgm:pt>
    <dgm:pt modelId="{DBD19905-86F2-4243-9570-23106B8CDEFC}" type="pres">
      <dgm:prSet presAssocID="{8BB1FB8B-CB79-4DFB-8206-B20F45C94610}" presName="parentLeftMargin" presStyleLbl="node1" presStyleIdx="0" presStyleCnt="7"/>
      <dgm:spPr/>
    </dgm:pt>
    <dgm:pt modelId="{0118318E-5336-4D89-ACE6-E259CF8CCC04}" type="pres">
      <dgm:prSet presAssocID="{8BB1FB8B-CB79-4DFB-8206-B20F45C9461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6C221BF-5980-46C9-97C2-7AE48B5D2B10}" type="pres">
      <dgm:prSet presAssocID="{8BB1FB8B-CB79-4DFB-8206-B20F45C94610}" presName="negativeSpace" presStyleCnt="0"/>
      <dgm:spPr/>
    </dgm:pt>
    <dgm:pt modelId="{A038E2A9-1264-4155-9B97-A19E7096C369}" type="pres">
      <dgm:prSet presAssocID="{8BB1FB8B-CB79-4DFB-8206-B20F45C94610}" presName="childText" presStyleLbl="conFgAcc1" presStyleIdx="0" presStyleCnt="7">
        <dgm:presLayoutVars>
          <dgm:bulletEnabled val="1"/>
        </dgm:presLayoutVars>
      </dgm:prSet>
      <dgm:spPr>
        <a:solidFill>
          <a:srgbClr val="D7F1F9">
            <a:alpha val="90000"/>
          </a:srgbClr>
        </a:solidFill>
      </dgm:spPr>
    </dgm:pt>
    <dgm:pt modelId="{11F5400A-7D90-4E5E-A5F9-1DACFF1C3901}" type="pres">
      <dgm:prSet presAssocID="{2BBFC07A-9E46-490D-82A7-E04004F6CC43}" presName="spaceBetweenRectangles" presStyleCnt="0"/>
      <dgm:spPr/>
    </dgm:pt>
    <dgm:pt modelId="{8ED0B407-8333-4C38-86AF-6EF938565A78}" type="pres">
      <dgm:prSet presAssocID="{EAC923A0-9E0F-4212-BD20-2EE3E55A7985}" presName="parentLin" presStyleCnt="0"/>
      <dgm:spPr/>
    </dgm:pt>
    <dgm:pt modelId="{632CCCC2-90B7-4771-8D19-EC63CEB32E99}" type="pres">
      <dgm:prSet presAssocID="{EAC923A0-9E0F-4212-BD20-2EE3E55A7985}" presName="parentLeftMargin" presStyleLbl="node1" presStyleIdx="0" presStyleCnt="7"/>
      <dgm:spPr/>
    </dgm:pt>
    <dgm:pt modelId="{0CBA0B2D-499D-47AC-96E9-2C23BA24FD80}" type="pres">
      <dgm:prSet presAssocID="{EAC923A0-9E0F-4212-BD20-2EE3E55A798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5C68673-6984-4757-BE67-73436892F7F9}" type="pres">
      <dgm:prSet presAssocID="{EAC923A0-9E0F-4212-BD20-2EE3E55A7985}" presName="negativeSpace" presStyleCnt="0"/>
      <dgm:spPr/>
    </dgm:pt>
    <dgm:pt modelId="{A8F2F2AF-E50C-4A5A-ABCF-9C960880A0E8}" type="pres">
      <dgm:prSet presAssocID="{EAC923A0-9E0F-4212-BD20-2EE3E55A7985}" presName="childText" presStyleLbl="conFgAcc1" presStyleIdx="1" presStyleCnt="7">
        <dgm:presLayoutVars>
          <dgm:bulletEnabled val="1"/>
        </dgm:presLayoutVars>
      </dgm:prSet>
      <dgm:spPr>
        <a:solidFill>
          <a:srgbClr val="00B0F0">
            <a:alpha val="90000"/>
          </a:srgbClr>
        </a:solidFill>
      </dgm:spPr>
    </dgm:pt>
    <dgm:pt modelId="{6C786881-4C4E-4583-8579-40AEED587B8F}" type="pres">
      <dgm:prSet presAssocID="{78E873AE-3ED4-4580-9162-658C5A00CD9D}" presName="spaceBetweenRectangles" presStyleCnt="0"/>
      <dgm:spPr/>
    </dgm:pt>
    <dgm:pt modelId="{E78203EC-6975-4486-884C-4781A5323DCE}" type="pres">
      <dgm:prSet presAssocID="{C5A1EA2E-72BF-4575-8BBA-404D9D9221BE}" presName="parentLin" presStyleCnt="0"/>
      <dgm:spPr/>
    </dgm:pt>
    <dgm:pt modelId="{8927705E-8D71-42BD-884B-0034B8A03EAA}" type="pres">
      <dgm:prSet presAssocID="{C5A1EA2E-72BF-4575-8BBA-404D9D9221BE}" presName="parentLeftMargin" presStyleLbl="node1" presStyleIdx="1" presStyleCnt="7"/>
      <dgm:spPr/>
    </dgm:pt>
    <dgm:pt modelId="{DF1C0DD6-D448-4846-BEA8-F0CB6FE4F15E}" type="pres">
      <dgm:prSet presAssocID="{C5A1EA2E-72BF-4575-8BBA-404D9D9221B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E27EBED-99EA-4D71-95CA-299BFE26CA1F}" type="pres">
      <dgm:prSet presAssocID="{C5A1EA2E-72BF-4575-8BBA-404D9D9221BE}" presName="negativeSpace" presStyleCnt="0"/>
      <dgm:spPr/>
    </dgm:pt>
    <dgm:pt modelId="{AD84628C-9E1B-4AA2-9068-79692F45E83F}" type="pres">
      <dgm:prSet presAssocID="{C5A1EA2E-72BF-4575-8BBA-404D9D9221BE}" presName="childText" presStyleLbl="conFgAcc1" presStyleIdx="2" presStyleCnt="7">
        <dgm:presLayoutVars>
          <dgm:bulletEnabled val="1"/>
        </dgm:presLayoutVars>
      </dgm:prSet>
      <dgm:spPr/>
    </dgm:pt>
    <dgm:pt modelId="{3FCC102B-C7E2-4D4C-A28F-0BEE237FA44F}" type="pres">
      <dgm:prSet presAssocID="{751AECA1-A8D4-4767-9878-C6A555CE36E5}" presName="spaceBetweenRectangles" presStyleCnt="0"/>
      <dgm:spPr/>
    </dgm:pt>
    <dgm:pt modelId="{70044738-0BB6-456E-803D-83685C0035BE}" type="pres">
      <dgm:prSet presAssocID="{93ABFC12-ED2A-4E89-9465-2F2C388E072A}" presName="parentLin" presStyleCnt="0"/>
      <dgm:spPr/>
    </dgm:pt>
    <dgm:pt modelId="{37E725FD-752D-4CF0-8215-1620381169A1}" type="pres">
      <dgm:prSet presAssocID="{93ABFC12-ED2A-4E89-9465-2F2C388E072A}" presName="parentLeftMargin" presStyleLbl="node1" presStyleIdx="2" presStyleCnt="7"/>
      <dgm:spPr/>
    </dgm:pt>
    <dgm:pt modelId="{75268767-C2E1-449C-8B72-05D7429B1FF8}" type="pres">
      <dgm:prSet presAssocID="{93ABFC12-ED2A-4E89-9465-2F2C388E072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15F5F76-DD26-4614-8E2F-42C93544F2C3}" type="pres">
      <dgm:prSet presAssocID="{93ABFC12-ED2A-4E89-9465-2F2C388E072A}" presName="negativeSpace" presStyleCnt="0"/>
      <dgm:spPr/>
    </dgm:pt>
    <dgm:pt modelId="{B964C44F-5C43-43A4-8313-D3493D283575}" type="pres">
      <dgm:prSet presAssocID="{93ABFC12-ED2A-4E89-9465-2F2C388E072A}" presName="childText" presStyleLbl="conFgAcc1" presStyleIdx="3" presStyleCnt="7">
        <dgm:presLayoutVars>
          <dgm:bulletEnabled val="1"/>
        </dgm:presLayoutVars>
      </dgm:prSet>
      <dgm:spPr/>
    </dgm:pt>
    <dgm:pt modelId="{C191702E-8DB8-44A4-8846-8D40A38C7323}" type="pres">
      <dgm:prSet presAssocID="{DD293DEA-799F-4F42-B8A6-DF61F1D7109F}" presName="spaceBetweenRectangles" presStyleCnt="0"/>
      <dgm:spPr/>
    </dgm:pt>
    <dgm:pt modelId="{47D1B9B8-1A2D-43C3-A003-1B73ECB5CD32}" type="pres">
      <dgm:prSet presAssocID="{B6E4FB27-15F2-4E8C-9E59-C5ABF855324B}" presName="parentLin" presStyleCnt="0"/>
      <dgm:spPr/>
    </dgm:pt>
    <dgm:pt modelId="{F2BC194D-1994-43FF-8CB3-C540CDB1A127}" type="pres">
      <dgm:prSet presAssocID="{B6E4FB27-15F2-4E8C-9E59-C5ABF855324B}" presName="parentLeftMargin" presStyleLbl="node1" presStyleIdx="3" presStyleCnt="7"/>
      <dgm:spPr/>
    </dgm:pt>
    <dgm:pt modelId="{A785927C-BB8D-4447-AB97-7B8AA447E81E}" type="pres">
      <dgm:prSet presAssocID="{B6E4FB27-15F2-4E8C-9E59-C5ABF85532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1737BED-BC4A-427E-8197-9DA3144B613C}" type="pres">
      <dgm:prSet presAssocID="{B6E4FB27-15F2-4E8C-9E59-C5ABF855324B}" presName="negativeSpace" presStyleCnt="0"/>
      <dgm:spPr/>
    </dgm:pt>
    <dgm:pt modelId="{4D7A5E48-1E14-405C-BFF0-45B67F3C1CA2}" type="pres">
      <dgm:prSet presAssocID="{B6E4FB27-15F2-4E8C-9E59-C5ABF855324B}" presName="childText" presStyleLbl="conFgAcc1" presStyleIdx="4" presStyleCnt="7">
        <dgm:presLayoutVars>
          <dgm:bulletEnabled val="1"/>
        </dgm:presLayoutVars>
      </dgm:prSet>
      <dgm:spPr/>
    </dgm:pt>
    <dgm:pt modelId="{F76ECD8F-3E5E-44C2-A512-1B64095C4679}" type="pres">
      <dgm:prSet presAssocID="{076638F7-165E-49AF-B0CC-D25374149D92}" presName="spaceBetweenRectangles" presStyleCnt="0"/>
      <dgm:spPr/>
    </dgm:pt>
    <dgm:pt modelId="{02DA67D0-67B9-4AEC-9B1A-AE40F1A86BA8}" type="pres">
      <dgm:prSet presAssocID="{95B210FB-C6F5-43BA-B84C-8FC3105C2458}" presName="parentLin" presStyleCnt="0"/>
      <dgm:spPr/>
    </dgm:pt>
    <dgm:pt modelId="{A72E5878-E374-4148-8DEE-9330D5AC31B0}" type="pres">
      <dgm:prSet presAssocID="{95B210FB-C6F5-43BA-B84C-8FC3105C2458}" presName="parentLeftMargin" presStyleLbl="node1" presStyleIdx="4" presStyleCnt="7"/>
      <dgm:spPr/>
    </dgm:pt>
    <dgm:pt modelId="{EED2DA1C-FEB9-42D9-9134-C7DB2052FCEF}" type="pres">
      <dgm:prSet presAssocID="{95B210FB-C6F5-43BA-B84C-8FC3105C245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D911ED2-F5D2-408B-A0EB-D9A8199D1D42}" type="pres">
      <dgm:prSet presAssocID="{95B210FB-C6F5-43BA-B84C-8FC3105C2458}" presName="negativeSpace" presStyleCnt="0"/>
      <dgm:spPr/>
    </dgm:pt>
    <dgm:pt modelId="{DD47834E-4BCC-4EDC-9377-808E8D067D5D}" type="pres">
      <dgm:prSet presAssocID="{95B210FB-C6F5-43BA-B84C-8FC3105C2458}" presName="childText" presStyleLbl="conFgAcc1" presStyleIdx="5" presStyleCnt="7">
        <dgm:presLayoutVars>
          <dgm:bulletEnabled val="1"/>
        </dgm:presLayoutVars>
      </dgm:prSet>
      <dgm:spPr/>
    </dgm:pt>
    <dgm:pt modelId="{8C1295A3-F20F-4188-897D-A8FB60A3457B}" type="pres">
      <dgm:prSet presAssocID="{D3D72ECD-975F-4374-AD09-9587686F7BE1}" presName="spaceBetweenRectangles" presStyleCnt="0"/>
      <dgm:spPr/>
    </dgm:pt>
    <dgm:pt modelId="{93E4563E-4B71-4885-85AE-64FD7F9740EA}" type="pres">
      <dgm:prSet presAssocID="{46FE73D4-8585-46DA-814E-34DED0D0503D}" presName="parentLin" presStyleCnt="0"/>
      <dgm:spPr/>
    </dgm:pt>
    <dgm:pt modelId="{CB71477E-E2C0-4D21-9340-6F1931E257E2}" type="pres">
      <dgm:prSet presAssocID="{46FE73D4-8585-46DA-814E-34DED0D0503D}" presName="parentLeftMargin" presStyleLbl="node1" presStyleIdx="5" presStyleCnt="7"/>
      <dgm:spPr/>
    </dgm:pt>
    <dgm:pt modelId="{E81B7A30-D236-4F92-933C-1F061F8F8558}" type="pres">
      <dgm:prSet presAssocID="{46FE73D4-8585-46DA-814E-34DED0D0503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324CAA5-2075-4780-83FC-CDA083711D13}" type="pres">
      <dgm:prSet presAssocID="{46FE73D4-8585-46DA-814E-34DED0D0503D}" presName="negativeSpace" presStyleCnt="0"/>
      <dgm:spPr/>
    </dgm:pt>
    <dgm:pt modelId="{39BA264E-0F52-4347-831B-9FEB02356F09}" type="pres">
      <dgm:prSet presAssocID="{46FE73D4-8585-46DA-814E-34DED0D0503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43B5FA0B-AA4C-4B97-9A08-7BE061565507}" srcId="{22A602EE-3810-437B-818F-C5B7BB301A1A}" destId="{EAC923A0-9E0F-4212-BD20-2EE3E55A7985}" srcOrd="1" destOrd="0" parTransId="{721F7232-B4BE-448C-BE99-7AB8D3931D8D}" sibTransId="{78E873AE-3ED4-4580-9162-658C5A00CD9D}"/>
    <dgm:cxn modelId="{0DCAB711-2099-42FB-AEB4-250FF2B6A146}" type="presOf" srcId="{8BB1FB8B-CB79-4DFB-8206-B20F45C94610}" destId="{DBD19905-86F2-4243-9570-23106B8CDEFC}" srcOrd="0" destOrd="0" presId="urn:microsoft.com/office/officeart/2005/8/layout/list1"/>
    <dgm:cxn modelId="{D2C7CC1A-9BC7-4529-BFD7-DC6D49B8ABE9}" type="presOf" srcId="{22A602EE-3810-437B-818F-C5B7BB301A1A}" destId="{EBAD28CC-E8DB-4189-ADC2-727EF0B93114}" srcOrd="0" destOrd="0" presId="urn:microsoft.com/office/officeart/2005/8/layout/list1"/>
    <dgm:cxn modelId="{47F8E630-5740-40C2-A159-A4FC2FB52F53}" type="presOf" srcId="{93ABFC12-ED2A-4E89-9465-2F2C388E072A}" destId="{75268767-C2E1-449C-8B72-05D7429B1FF8}" srcOrd="1" destOrd="0" presId="urn:microsoft.com/office/officeart/2005/8/layout/list1"/>
    <dgm:cxn modelId="{4D639A67-5D24-4242-AB5E-82E8D9ED393F}" type="presOf" srcId="{93ABFC12-ED2A-4E89-9465-2F2C388E072A}" destId="{37E725FD-752D-4CF0-8215-1620381169A1}" srcOrd="0" destOrd="0" presId="urn:microsoft.com/office/officeart/2005/8/layout/list1"/>
    <dgm:cxn modelId="{C9EA7B49-5D2E-4784-BA04-0F6784AD9CB7}" srcId="{22A602EE-3810-437B-818F-C5B7BB301A1A}" destId="{46FE73D4-8585-46DA-814E-34DED0D0503D}" srcOrd="6" destOrd="0" parTransId="{BED75CA2-CE2D-4BF5-B87D-3C3EDA791657}" sibTransId="{E1B03D10-096F-449A-940F-F10811AE7C03}"/>
    <dgm:cxn modelId="{1A64B14F-7D83-4626-97CE-24274817FC74}" srcId="{22A602EE-3810-437B-818F-C5B7BB301A1A}" destId="{95B210FB-C6F5-43BA-B84C-8FC3105C2458}" srcOrd="5" destOrd="0" parTransId="{C00E2168-2CB6-49C9-A47F-11EC70F67F4D}" sibTransId="{D3D72ECD-975F-4374-AD09-9587686F7BE1}"/>
    <dgm:cxn modelId="{B2BE4656-07BB-40F2-AF30-7F8F6D8A3E95}" srcId="{22A602EE-3810-437B-818F-C5B7BB301A1A}" destId="{C5A1EA2E-72BF-4575-8BBA-404D9D9221BE}" srcOrd="2" destOrd="0" parTransId="{A8E96984-E544-4908-9D32-D83E13FB3344}" sibTransId="{751AECA1-A8D4-4767-9878-C6A555CE36E5}"/>
    <dgm:cxn modelId="{F74DD87A-37BF-4224-8B01-1933621C0B88}" srcId="{22A602EE-3810-437B-818F-C5B7BB301A1A}" destId="{B6E4FB27-15F2-4E8C-9E59-C5ABF855324B}" srcOrd="4" destOrd="0" parTransId="{577AE8B0-2798-4D2D-A97E-89B84408FAFE}" sibTransId="{076638F7-165E-49AF-B0CC-D25374149D92}"/>
    <dgm:cxn modelId="{97A9FD7A-F13E-4EC9-A754-15BCE985D5CA}" type="presOf" srcId="{95B210FB-C6F5-43BA-B84C-8FC3105C2458}" destId="{EED2DA1C-FEB9-42D9-9134-C7DB2052FCEF}" srcOrd="1" destOrd="0" presId="urn:microsoft.com/office/officeart/2005/8/layout/list1"/>
    <dgm:cxn modelId="{788BA97F-6228-4FF8-8922-D495A04CEDD0}" type="presOf" srcId="{C5A1EA2E-72BF-4575-8BBA-404D9D9221BE}" destId="{DF1C0DD6-D448-4846-BEA8-F0CB6FE4F15E}" srcOrd="1" destOrd="0" presId="urn:microsoft.com/office/officeart/2005/8/layout/list1"/>
    <dgm:cxn modelId="{59102786-5C4F-4055-BFFF-84CCCE159264}" type="presOf" srcId="{B6E4FB27-15F2-4E8C-9E59-C5ABF855324B}" destId="{A785927C-BB8D-4447-AB97-7B8AA447E81E}" srcOrd="1" destOrd="0" presId="urn:microsoft.com/office/officeart/2005/8/layout/list1"/>
    <dgm:cxn modelId="{2D0C568A-1095-4157-B48B-8AE07054591C}" type="presOf" srcId="{46FE73D4-8585-46DA-814E-34DED0D0503D}" destId="{E81B7A30-D236-4F92-933C-1F061F8F8558}" srcOrd="1" destOrd="0" presId="urn:microsoft.com/office/officeart/2005/8/layout/list1"/>
    <dgm:cxn modelId="{41733F8F-6B43-4375-B04D-8619E9AECA3A}" type="presOf" srcId="{95B210FB-C6F5-43BA-B84C-8FC3105C2458}" destId="{A72E5878-E374-4148-8DEE-9330D5AC31B0}" srcOrd="0" destOrd="0" presId="urn:microsoft.com/office/officeart/2005/8/layout/list1"/>
    <dgm:cxn modelId="{7862D99A-B04F-4A1B-9B23-CCFCDD200832}" srcId="{22A602EE-3810-437B-818F-C5B7BB301A1A}" destId="{8BB1FB8B-CB79-4DFB-8206-B20F45C94610}" srcOrd="0" destOrd="0" parTransId="{D043B38C-95A4-497A-9F0A-1DBF1053DF1F}" sibTransId="{2BBFC07A-9E46-490D-82A7-E04004F6CC43}"/>
    <dgm:cxn modelId="{01169DA6-DADF-4782-8E36-5E62DE2545E6}" type="presOf" srcId="{46FE73D4-8585-46DA-814E-34DED0D0503D}" destId="{CB71477E-E2C0-4D21-9340-6F1931E257E2}" srcOrd="0" destOrd="0" presId="urn:microsoft.com/office/officeart/2005/8/layout/list1"/>
    <dgm:cxn modelId="{889511C7-9670-4CA4-A428-630158CA93A7}" type="presOf" srcId="{C5A1EA2E-72BF-4575-8BBA-404D9D9221BE}" destId="{8927705E-8D71-42BD-884B-0034B8A03EAA}" srcOrd="0" destOrd="0" presId="urn:microsoft.com/office/officeart/2005/8/layout/list1"/>
    <dgm:cxn modelId="{590860DB-6607-41B0-895F-4E1C01B5DE4C}" type="presOf" srcId="{B6E4FB27-15F2-4E8C-9E59-C5ABF855324B}" destId="{F2BC194D-1994-43FF-8CB3-C540CDB1A127}" srcOrd="0" destOrd="0" presId="urn:microsoft.com/office/officeart/2005/8/layout/list1"/>
    <dgm:cxn modelId="{D28B52F6-8CB0-4AC5-9D24-074F27254752}" type="presOf" srcId="{EAC923A0-9E0F-4212-BD20-2EE3E55A7985}" destId="{0CBA0B2D-499D-47AC-96E9-2C23BA24FD80}" srcOrd="1" destOrd="0" presId="urn:microsoft.com/office/officeart/2005/8/layout/list1"/>
    <dgm:cxn modelId="{6000BEF8-1EFD-464A-A127-BA2BD20C43D3}" srcId="{22A602EE-3810-437B-818F-C5B7BB301A1A}" destId="{93ABFC12-ED2A-4E89-9465-2F2C388E072A}" srcOrd="3" destOrd="0" parTransId="{5AF8CBB8-9A70-4444-9A3A-AE071B39A0C5}" sibTransId="{DD293DEA-799F-4F42-B8A6-DF61F1D7109F}"/>
    <dgm:cxn modelId="{0A5DA2FA-D55A-4991-B3FB-F32DC1347C58}" type="presOf" srcId="{8BB1FB8B-CB79-4DFB-8206-B20F45C94610}" destId="{0118318E-5336-4D89-ACE6-E259CF8CCC04}" srcOrd="1" destOrd="0" presId="urn:microsoft.com/office/officeart/2005/8/layout/list1"/>
    <dgm:cxn modelId="{A4CEC5FC-3206-4772-B4D8-9C918A8EC5A1}" type="presOf" srcId="{EAC923A0-9E0F-4212-BD20-2EE3E55A7985}" destId="{632CCCC2-90B7-4771-8D19-EC63CEB32E99}" srcOrd="0" destOrd="0" presId="urn:microsoft.com/office/officeart/2005/8/layout/list1"/>
    <dgm:cxn modelId="{7288EBE8-E043-4BB5-9D94-F432A86DFD76}" type="presParOf" srcId="{EBAD28CC-E8DB-4189-ADC2-727EF0B93114}" destId="{F3E5C570-C140-46DF-B971-0355BFECC292}" srcOrd="0" destOrd="0" presId="urn:microsoft.com/office/officeart/2005/8/layout/list1"/>
    <dgm:cxn modelId="{3F734576-5FB5-425C-9AB1-4F7D9195C8E0}" type="presParOf" srcId="{F3E5C570-C140-46DF-B971-0355BFECC292}" destId="{DBD19905-86F2-4243-9570-23106B8CDEFC}" srcOrd="0" destOrd="0" presId="urn:microsoft.com/office/officeart/2005/8/layout/list1"/>
    <dgm:cxn modelId="{86496A8B-9204-42D6-9347-A359FE7ACFBB}" type="presParOf" srcId="{F3E5C570-C140-46DF-B971-0355BFECC292}" destId="{0118318E-5336-4D89-ACE6-E259CF8CCC04}" srcOrd="1" destOrd="0" presId="urn:microsoft.com/office/officeart/2005/8/layout/list1"/>
    <dgm:cxn modelId="{63119B3E-8782-4614-8385-CE83C2D8ABA6}" type="presParOf" srcId="{EBAD28CC-E8DB-4189-ADC2-727EF0B93114}" destId="{06C221BF-5980-46C9-97C2-7AE48B5D2B10}" srcOrd="1" destOrd="0" presId="urn:microsoft.com/office/officeart/2005/8/layout/list1"/>
    <dgm:cxn modelId="{701A1C1F-ECEF-4408-8A2A-EE96E63B0F25}" type="presParOf" srcId="{EBAD28CC-E8DB-4189-ADC2-727EF0B93114}" destId="{A038E2A9-1264-4155-9B97-A19E7096C369}" srcOrd="2" destOrd="0" presId="urn:microsoft.com/office/officeart/2005/8/layout/list1"/>
    <dgm:cxn modelId="{B38BA1BC-64C7-4C70-81F7-151348EAD850}" type="presParOf" srcId="{EBAD28CC-E8DB-4189-ADC2-727EF0B93114}" destId="{11F5400A-7D90-4E5E-A5F9-1DACFF1C3901}" srcOrd="3" destOrd="0" presId="urn:microsoft.com/office/officeart/2005/8/layout/list1"/>
    <dgm:cxn modelId="{E4B5B2F2-2D26-441C-9E19-38CC0D253130}" type="presParOf" srcId="{EBAD28CC-E8DB-4189-ADC2-727EF0B93114}" destId="{8ED0B407-8333-4C38-86AF-6EF938565A78}" srcOrd="4" destOrd="0" presId="urn:microsoft.com/office/officeart/2005/8/layout/list1"/>
    <dgm:cxn modelId="{1E448C7D-A57A-4C29-99C3-99DBE6A9E38E}" type="presParOf" srcId="{8ED0B407-8333-4C38-86AF-6EF938565A78}" destId="{632CCCC2-90B7-4771-8D19-EC63CEB32E99}" srcOrd="0" destOrd="0" presId="urn:microsoft.com/office/officeart/2005/8/layout/list1"/>
    <dgm:cxn modelId="{E5FFEECB-9F1E-44F8-B3B5-325C54D47A1B}" type="presParOf" srcId="{8ED0B407-8333-4C38-86AF-6EF938565A78}" destId="{0CBA0B2D-499D-47AC-96E9-2C23BA24FD80}" srcOrd="1" destOrd="0" presId="urn:microsoft.com/office/officeart/2005/8/layout/list1"/>
    <dgm:cxn modelId="{EDD08B60-5A79-450A-8DB5-77BC731DAC03}" type="presParOf" srcId="{EBAD28CC-E8DB-4189-ADC2-727EF0B93114}" destId="{A5C68673-6984-4757-BE67-73436892F7F9}" srcOrd="5" destOrd="0" presId="urn:microsoft.com/office/officeart/2005/8/layout/list1"/>
    <dgm:cxn modelId="{3F4E80A5-4859-4D87-9F38-893344685570}" type="presParOf" srcId="{EBAD28CC-E8DB-4189-ADC2-727EF0B93114}" destId="{A8F2F2AF-E50C-4A5A-ABCF-9C960880A0E8}" srcOrd="6" destOrd="0" presId="urn:microsoft.com/office/officeart/2005/8/layout/list1"/>
    <dgm:cxn modelId="{1F94720A-810D-4E6A-986B-69B3F583A96A}" type="presParOf" srcId="{EBAD28CC-E8DB-4189-ADC2-727EF0B93114}" destId="{6C786881-4C4E-4583-8579-40AEED587B8F}" srcOrd="7" destOrd="0" presId="urn:microsoft.com/office/officeart/2005/8/layout/list1"/>
    <dgm:cxn modelId="{95B8A3B2-C5A6-440C-BFC6-06335977BFB6}" type="presParOf" srcId="{EBAD28CC-E8DB-4189-ADC2-727EF0B93114}" destId="{E78203EC-6975-4486-884C-4781A5323DCE}" srcOrd="8" destOrd="0" presId="urn:microsoft.com/office/officeart/2005/8/layout/list1"/>
    <dgm:cxn modelId="{053E3CFF-9C1B-4CC2-BCBB-CC0CE4F0ACE4}" type="presParOf" srcId="{E78203EC-6975-4486-884C-4781A5323DCE}" destId="{8927705E-8D71-42BD-884B-0034B8A03EAA}" srcOrd="0" destOrd="0" presId="urn:microsoft.com/office/officeart/2005/8/layout/list1"/>
    <dgm:cxn modelId="{07847636-7B36-4372-A5C9-CD20CE7106C6}" type="presParOf" srcId="{E78203EC-6975-4486-884C-4781A5323DCE}" destId="{DF1C0DD6-D448-4846-BEA8-F0CB6FE4F15E}" srcOrd="1" destOrd="0" presId="urn:microsoft.com/office/officeart/2005/8/layout/list1"/>
    <dgm:cxn modelId="{DCECFFD1-FE48-48C5-A049-015D0BD88C0F}" type="presParOf" srcId="{EBAD28CC-E8DB-4189-ADC2-727EF0B93114}" destId="{2E27EBED-99EA-4D71-95CA-299BFE26CA1F}" srcOrd="9" destOrd="0" presId="urn:microsoft.com/office/officeart/2005/8/layout/list1"/>
    <dgm:cxn modelId="{D9F810C0-DEB0-4F71-B8A3-168D9849A40C}" type="presParOf" srcId="{EBAD28CC-E8DB-4189-ADC2-727EF0B93114}" destId="{AD84628C-9E1B-4AA2-9068-79692F45E83F}" srcOrd="10" destOrd="0" presId="urn:microsoft.com/office/officeart/2005/8/layout/list1"/>
    <dgm:cxn modelId="{69B088A9-C308-493A-8272-ACB028D6CF1C}" type="presParOf" srcId="{EBAD28CC-E8DB-4189-ADC2-727EF0B93114}" destId="{3FCC102B-C7E2-4D4C-A28F-0BEE237FA44F}" srcOrd="11" destOrd="0" presId="urn:microsoft.com/office/officeart/2005/8/layout/list1"/>
    <dgm:cxn modelId="{71474CEB-58FA-4F9E-8E7C-0B35AFE1B0A9}" type="presParOf" srcId="{EBAD28CC-E8DB-4189-ADC2-727EF0B93114}" destId="{70044738-0BB6-456E-803D-83685C0035BE}" srcOrd="12" destOrd="0" presId="urn:microsoft.com/office/officeart/2005/8/layout/list1"/>
    <dgm:cxn modelId="{9F985464-17FA-4517-A6C8-846D910B4B8A}" type="presParOf" srcId="{70044738-0BB6-456E-803D-83685C0035BE}" destId="{37E725FD-752D-4CF0-8215-1620381169A1}" srcOrd="0" destOrd="0" presId="urn:microsoft.com/office/officeart/2005/8/layout/list1"/>
    <dgm:cxn modelId="{358BE781-00E8-409D-9C01-5196EAF63F7B}" type="presParOf" srcId="{70044738-0BB6-456E-803D-83685C0035BE}" destId="{75268767-C2E1-449C-8B72-05D7429B1FF8}" srcOrd="1" destOrd="0" presId="urn:microsoft.com/office/officeart/2005/8/layout/list1"/>
    <dgm:cxn modelId="{CA2D2716-ED4E-4A2C-989D-AB8FA8EA332C}" type="presParOf" srcId="{EBAD28CC-E8DB-4189-ADC2-727EF0B93114}" destId="{315F5F76-DD26-4614-8E2F-42C93544F2C3}" srcOrd="13" destOrd="0" presId="urn:microsoft.com/office/officeart/2005/8/layout/list1"/>
    <dgm:cxn modelId="{0107420F-3461-4F18-99FB-1F8BC003E78F}" type="presParOf" srcId="{EBAD28CC-E8DB-4189-ADC2-727EF0B93114}" destId="{B964C44F-5C43-43A4-8313-D3493D283575}" srcOrd="14" destOrd="0" presId="urn:microsoft.com/office/officeart/2005/8/layout/list1"/>
    <dgm:cxn modelId="{01F40284-1294-49A6-870E-A6D6E8566529}" type="presParOf" srcId="{EBAD28CC-E8DB-4189-ADC2-727EF0B93114}" destId="{C191702E-8DB8-44A4-8846-8D40A38C7323}" srcOrd="15" destOrd="0" presId="urn:microsoft.com/office/officeart/2005/8/layout/list1"/>
    <dgm:cxn modelId="{AB1B0D44-4CA6-42C2-80FB-1BCB52DFEA87}" type="presParOf" srcId="{EBAD28CC-E8DB-4189-ADC2-727EF0B93114}" destId="{47D1B9B8-1A2D-43C3-A003-1B73ECB5CD32}" srcOrd="16" destOrd="0" presId="urn:microsoft.com/office/officeart/2005/8/layout/list1"/>
    <dgm:cxn modelId="{D3593E90-586A-4CD9-B12D-206432A02296}" type="presParOf" srcId="{47D1B9B8-1A2D-43C3-A003-1B73ECB5CD32}" destId="{F2BC194D-1994-43FF-8CB3-C540CDB1A127}" srcOrd="0" destOrd="0" presId="urn:microsoft.com/office/officeart/2005/8/layout/list1"/>
    <dgm:cxn modelId="{D18B2A1C-8A94-456C-AB13-045AA97A7B07}" type="presParOf" srcId="{47D1B9B8-1A2D-43C3-A003-1B73ECB5CD32}" destId="{A785927C-BB8D-4447-AB97-7B8AA447E81E}" srcOrd="1" destOrd="0" presId="urn:microsoft.com/office/officeart/2005/8/layout/list1"/>
    <dgm:cxn modelId="{1A2DD484-5CEC-4CED-86B4-6FE2AD2E6D5A}" type="presParOf" srcId="{EBAD28CC-E8DB-4189-ADC2-727EF0B93114}" destId="{81737BED-BC4A-427E-8197-9DA3144B613C}" srcOrd="17" destOrd="0" presId="urn:microsoft.com/office/officeart/2005/8/layout/list1"/>
    <dgm:cxn modelId="{7FC9A7EE-4654-4975-A3C6-C42AEE1045A4}" type="presParOf" srcId="{EBAD28CC-E8DB-4189-ADC2-727EF0B93114}" destId="{4D7A5E48-1E14-405C-BFF0-45B67F3C1CA2}" srcOrd="18" destOrd="0" presId="urn:microsoft.com/office/officeart/2005/8/layout/list1"/>
    <dgm:cxn modelId="{DC4E055E-4957-48CD-AE47-272B976D41E1}" type="presParOf" srcId="{EBAD28CC-E8DB-4189-ADC2-727EF0B93114}" destId="{F76ECD8F-3E5E-44C2-A512-1B64095C4679}" srcOrd="19" destOrd="0" presId="urn:microsoft.com/office/officeart/2005/8/layout/list1"/>
    <dgm:cxn modelId="{2E24CFAD-BE1F-4E58-A231-495FA6855C4F}" type="presParOf" srcId="{EBAD28CC-E8DB-4189-ADC2-727EF0B93114}" destId="{02DA67D0-67B9-4AEC-9B1A-AE40F1A86BA8}" srcOrd="20" destOrd="0" presId="urn:microsoft.com/office/officeart/2005/8/layout/list1"/>
    <dgm:cxn modelId="{7F606C7F-2DE0-46E6-B37C-EB0DAE006E25}" type="presParOf" srcId="{02DA67D0-67B9-4AEC-9B1A-AE40F1A86BA8}" destId="{A72E5878-E374-4148-8DEE-9330D5AC31B0}" srcOrd="0" destOrd="0" presId="urn:microsoft.com/office/officeart/2005/8/layout/list1"/>
    <dgm:cxn modelId="{C3B7D8EB-23F7-4A2E-9C9D-B40D683AA21F}" type="presParOf" srcId="{02DA67D0-67B9-4AEC-9B1A-AE40F1A86BA8}" destId="{EED2DA1C-FEB9-42D9-9134-C7DB2052FCEF}" srcOrd="1" destOrd="0" presId="urn:microsoft.com/office/officeart/2005/8/layout/list1"/>
    <dgm:cxn modelId="{5FEABF80-4403-43E7-B5CD-D8A64CBECC9A}" type="presParOf" srcId="{EBAD28CC-E8DB-4189-ADC2-727EF0B93114}" destId="{0D911ED2-F5D2-408B-A0EB-D9A8199D1D42}" srcOrd="21" destOrd="0" presId="urn:microsoft.com/office/officeart/2005/8/layout/list1"/>
    <dgm:cxn modelId="{9CAE13DD-34AB-402F-B767-6EB7A47D506A}" type="presParOf" srcId="{EBAD28CC-E8DB-4189-ADC2-727EF0B93114}" destId="{DD47834E-4BCC-4EDC-9377-808E8D067D5D}" srcOrd="22" destOrd="0" presId="urn:microsoft.com/office/officeart/2005/8/layout/list1"/>
    <dgm:cxn modelId="{54D36803-0B0A-490B-BDBC-67F0F8C2F866}" type="presParOf" srcId="{EBAD28CC-E8DB-4189-ADC2-727EF0B93114}" destId="{8C1295A3-F20F-4188-897D-A8FB60A3457B}" srcOrd="23" destOrd="0" presId="urn:microsoft.com/office/officeart/2005/8/layout/list1"/>
    <dgm:cxn modelId="{17913054-09B4-4D8A-B730-77D6304968D4}" type="presParOf" srcId="{EBAD28CC-E8DB-4189-ADC2-727EF0B93114}" destId="{93E4563E-4B71-4885-85AE-64FD7F9740EA}" srcOrd="24" destOrd="0" presId="urn:microsoft.com/office/officeart/2005/8/layout/list1"/>
    <dgm:cxn modelId="{5D65C9C0-0DDA-4A25-927B-AE16EE0C965E}" type="presParOf" srcId="{93E4563E-4B71-4885-85AE-64FD7F9740EA}" destId="{CB71477E-E2C0-4D21-9340-6F1931E257E2}" srcOrd="0" destOrd="0" presId="urn:microsoft.com/office/officeart/2005/8/layout/list1"/>
    <dgm:cxn modelId="{50485C8A-4885-4411-9698-32F2B0BFD21B}" type="presParOf" srcId="{93E4563E-4B71-4885-85AE-64FD7F9740EA}" destId="{E81B7A30-D236-4F92-933C-1F061F8F8558}" srcOrd="1" destOrd="0" presId="urn:microsoft.com/office/officeart/2005/8/layout/list1"/>
    <dgm:cxn modelId="{AF7BE648-EFA1-44F7-B824-D1E0CE048FE1}" type="presParOf" srcId="{EBAD28CC-E8DB-4189-ADC2-727EF0B93114}" destId="{C324CAA5-2075-4780-83FC-CDA083711D13}" srcOrd="25" destOrd="0" presId="urn:microsoft.com/office/officeart/2005/8/layout/list1"/>
    <dgm:cxn modelId="{402CF1D3-C6AF-4661-A26D-18DAAC00F037}" type="presParOf" srcId="{EBAD28CC-E8DB-4189-ADC2-727EF0B93114}" destId="{39BA264E-0F52-4347-831B-9FEB02356F0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A602EE-3810-437B-818F-C5B7BB301A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1FB8B-CB79-4DFB-8206-B20F45C94610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Mild Hybrid System Overview</a:t>
          </a:r>
        </a:p>
      </dgm:t>
    </dgm:pt>
    <dgm:pt modelId="{D043B38C-95A4-497A-9F0A-1DBF1053DF1F}" type="parTrans" cxnId="{7862D99A-B04F-4A1B-9B23-CCFCDD200832}">
      <dgm:prSet/>
      <dgm:spPr/>
      <dgm:t>
        <a:bodyPr/>
        <a:lstStyle/>
        <a:p>
          <a:endParaRPr lang="en-US"/>
        </a:p>
      </dgm:t>
    </dgm:pt>
    <dgm:pt modelId="{2BBFC07A-9E46-490D-82A7-E04004F6CC43}" type="sibTrans" cxnId="{7862D99A-B04F-4A1B-9B23-CCFCDD200832}">
      <dgm:prSet/>
      <dgm:spPr/>
      <dgm:t>
        <a:bodyPr/>
        <a:lstStyle/>
        <a:p>
          <a:endParaRPr lang="en-US"/>
        </a:p>
      </dgm:t>
    </dgm:pt>
    <dgm:pt modelId="{EAC923A0-9E0F-4212-BD20-2EE3E55A7985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Fleet Testing Requirements</a:t>
          </a:r>
        </a:p>
      </dgm:t>
    </dgm:pt>
    <dgm:pt modelId="{721F7232-B4BE-448C-BE99-7AB8D3931D8D}" type="parTrans" cxnId="{43B5FA0B-AA4C-4B97-9A08-7BE061565507}">
      <dgm:prSet/>
      <dgm:spPr/>
      <dgm:t>
        <a:bodyPr/>
        <a:lstStyle/>
        <a:p>
          <a:endParaRPr lang="en-US"/>
        </a:p>
      </dgm:t>
    </dgm:pt>
    <dgm:pt modelId="{78E873AE-3ED4-4580-9162-658C5A00CD9D}" type="sibTrans" cxnId="{43B5FA0B-AA4C-4B97-9A08-7BE061565507}">
      <dgm:prSet/>
      <dgm:spPr/>
      <dgm:t>
        <a:bodyPr/>
        <a:lstStyle/>
        <a:p>
          <a:endParaRPr lang="en-US"/>
        </a:p>
      </dgm:t>
    </dgm:pt>
    <dgm:pt modelId="{C5A1EA2E-72BF-4575-8BBA-404D9D9221BE}">
      <dgm:prSet phldrT="[Text]"/>
      <dgm:spPr>
        <a:solidFill>
          <a:srgbClr val="FFC000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Conventional approach for Route selection and Analysis</a:t>
          </a:r>
        </a:p>
      </dgm:t>
    </dgm:pt>
    <dgm:pt modelId="{A8E96984-E544-4908-9D32-D83E13FB3344}" type="parTrans" cxnId="{B2BE4656-07BB-40F2-AF30-7F8F6D8A3E95}">
      <dgm:prSet/>
      <dgm:spPr/>
      <dgm:t>
        <a:bodyPr/>
        <a:lstStyle/>
        <a:p>
          <a:endParaRPr lang="en-US"/>
        </a:p>
      </dgm:t>
    </dgm:pt>
    <dgm:pt modelId="{751AECA1-A8D4-4767-9878-C6A555CE36E5}" type="sibTrans" cxnId="{B2BE4656-07BB-40F2-AF30-7F8F6D8A3E95}">
      <dgm:prSet/>
      <dgm:spPr/>
      <dgm:t>
        <a:bodyPr/>
        <a:lstStyle/>
        <a:p>
          <a:endParaRPr lang="en-US"/>
        </a:p>
      </dgm:t>
    </dgm:pt>
    <dgm:pt modelId="{B6E4FB27-15F2-4E8C-9E59-C5ABF855324B}">
      <dgm:prSet phldrT="[Text]"/>
      <dgm:spPr/>
      <dgm:t>
        <a:bodyPr/>
        <a:lstStyle/>
        <a:p>
          <a:r>
            <a:rPr lang="en-US" dirty="0"/>
            <a:t>Development of Mapping tool using MATLAB</a:t>
          </a:r>
        </a:p>
      </dgm:t>
    </dgm:pt>
    <dgm:pt modelId="{577AE8B0-2798-4D2D-A97E-89B84408FAFE}" type="parTrans" cxnId="{F74DD87A-37BF-4224-8B01-1933621C0B88}">
      <dgm:prSet/>
      <dgm:spPr/>
      <dgm:t>
        <a:bodyPr/>
        <a:lstStyle/>
        <a:p>
          <a:endParaRPr lang="en-US"/>
        </a:p>
      </dgm:t>
    </dgm:pt>
    <dgm:pt modelId="{076638F7-165E-49AF-B0CC-D25374149D92}" type="sibTrans" cxnId="{F74DD87A-37BF-4224-8B01-1933621C0B88}">
      <dgm:prSet/>
      <dgm:spPr/>
      <dgm:t>
        <a:bodyPr/>
        <a:lstStyle/>
        <a:p>
          <a:endParaRPr lang="en-US"/>
        </a:p>
      </dgm:t>
    </dgm:pt>
    <dgm:pt modelId="{46FE73D4-8585-46DA-814E-34DED0D0503D}">
      <dgm:prSet phldrT="[Text]"/>
      <dgm:spPr/>
      <dgm:t>
        <a:bodyPr/>
        <a:lstStyle/>
        <a:p>
          <a:r>
            <a:rPr lang="en-US" dirty="0"/>
            <a:t>Demo of MAPPING tool</a:t>
          </a:r>
        </a:p>
      </dgm:t>
    </dgm:pt>
    <dgm:pt modelId="{BED75CA2-CE2D-4BF5-B87D-3C3EDA791657}" type="parTrans" cxnId="{C9EA7B49-5D2E-4784-BA04-0F6784AD9CB7}">
      <dgm:prSet/>
      <dgm:spPr/>
      <dgm:t>
        <a:bodyPr/>
        <a:lstStyle/>
        <a:p>
          <a:endParaRPr lang="en-US"/>
        </a:p>
      </dgm:t>
    </dgm:pt>
    <dgm:pt modelId="{E1B03D10-096F-449A-940F-F10811AE7C03}" type="sibTrans" cxnId="{C9EA7B49-5D2E-4784-BA04-0F6784AD9CB7}">
      <dgm:prSet/>
      <dgm:spPr/>
      <dgm:t>
        <a:bodyPr/>
        <a:lstStyle/>
        <a:p>
          <a:endParaRPr lang="en-US"/>
        </a:p>
      </dgm:t>
    </dgm:pt>
    <dgm:pt modelId="{93ABFC12-ED2A-4E89-9465-2F2C388E072A}">
      <dgm:prSet phldrT="[Text]"/>
      <dgm:spPr/>
      <dgm:t>
        <a:bodyPr/>
        <a:lstStyle/>
        <a:p>
          <a:r>
            <a:rPr lang="en-US" dirty="0"/>
            <a:t>Limitations of Conventional approach</a:t>
          </a:r>
        </a:p>
      </dgm:t>
    </dgm:pt>
    <dgm:pt modelId="{5AF8CBB8-9A70-4444-9A3A-AE071B39A0C5}" type="parTrans" cxnId="{6000BEF8-1EFD-464A-A127-BA2BD20C43D3}">
      <dgm:prSet/>
      <dgm:spPr/>
      <dgm:t>
        <a:bodyPr/>
        <a:lstStyle/>
        <a:p>
          <a:endParaRPr lang="en-US"/>
        </a:p>
      </dgm:t>
    </dgm:pt>
    <dgm:pt modelId="{DD293DEA-799F-4F42-B8A6-DF61F1D7109F}" type="sibTrans" cxnId="{6000BEF8-1EFD-464A-A127-BA2BD20C43D3}">
      <dgm:prSet/>
      <dgm:spPr/>
      <dgm:t>
        <a:bodyPr/>
        <a:lstStyle/>
        <a:p>
          <a:endParaRPr lang="en-US"/>
        </a:p>
      </dgm:t>
    </dgm:pt>
    <dgm:pt modelId="{EBAD28CC-E8DB-4189-ADC2-727EF0B93114}" type="pres">
      <dgm:prSet presAssocID="{22A602EE-3810-437B-818F-C5B7BB301A1A}" presName="linear" presStyleCnt="0">
        <dgm:presLayoutVars>
          <dgm:dir/>
          <dgm:animLvl val="lvl"/>
          <dgm:resizeHandles val="exact"/>
        </dgm:presLayoutVars>
      </dgm:prSet>
      <dgm:spPr/>
    </dgm:pt>
    <dgm:pt modelId="{F3E5C570-C140-46DF-B971-0355BFECC292}" type="pres">
      <dgm:prSet presAssocID="{8BB1FB8B-CB79-4DFB-8206-B20F45C94610}" presName="parentLin" presStyleCnt="0"/>
      <dgm:spPr/>
    </dgm:pt>
    <dgm:pt modelId="{DBD19905-86F2-4243-9570-23106B8CDEFC}" type="pres">
      <dgm:prSet presAssocID="{8BB1FB8B-CB79-4DFB-8206-B20F45C94610}" presName="parentLeftMargin" presStyleLbl="node1" presStyleIdx="0" presStyleCnt="6"/>
      <dgm:spPr/>
    </dgm:pt>
    <dgm:pt modelId="{0118318E-5336-4D89-ACE6-E259CF8CCC04}" type="pres">
      <dgm:prSet presAssocID="{8BB1FB8B-CB79-4DFB-8206-B20F45C9461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6C221BF-5980-46C9-97C2-7AE48B5D2B10}" type="pres">
      <dgm:prSet presAssocID="{8BB1FB8B-CB79-4DFB-8206-B20F45C94610}" presName="negativeSpace" presStyleCnt="0"/>
      <dgm:spPr/>
    </dgm:pt>
    <dgm:pt modelId="{A038E2A9-1264-4155-9B97-A19E7096C369}" type="pres">
      <dgm:prSet presAssocID="{8BB1FB8B-CB79-4DFB-8206-B20F45C94610}" presName="childText" presStyleLbl="conFgAcc1" presStyleIdx="0" presStyleCnt="6">
        <dgm:presLayoutVars>
          <dgm:bulletEnabled val="1"/>
        </dgm:presLayoutVars>
      </dgm:prSet>
      <dgm:spPr>
        <a:solidFill>
          <a:srgbClr val="D7F1F9">
            <a:alpha val="90000"/>
          </a:srgbClr>
        </a:solidFill>
      </dgm:spPr>
    </dgm:pt>
    <dgm:pt modelId="{11F5400A-7D90-4E5E-A5F9-1DACFF1C3901}" type="pres">
      <dgm:prSet presAssocID="{2BBFC07A-9E46-490D-82A7-E04004F6CC43}" presName="spaceBetweenRectangles" presStyleCnt="0"/>
      <dgm:spPr/>
    </dgm:pt>
    <dgm:pt modelId="{8ED0B407-8333-4C38-86AF-6EF938565A78}" type="pres">
      <dgm:prSet presAssocID="{EAC923A0-9E0F-4212-BD20-2EE3E55A7985}" presName="parentLin" presStyleCnt="0"/>
      <dgm:spPr/>
    </dgm:pt>
    <dgm:pt modelId="{632CCCC2-90B7-4771-8D19-EC63CEB32E99}" type="pres">
      <dgm:prSet presAssocID="{EAC923A0-9E0F-4212-BD20-2EE3E55A7985}" presName="parentLeftMargin" presStyleLbl="node1" presStyleIdx="0" presStyleCnt="6"/>
      <dgm:spPr/>
    </dgm:pt>
    <dgm:pt modelId="{0CBA0B2D-499D-47AC-96E9-2C23BA24FD80}" type="pres">
      <dgm:prSet presAssocID="{EAC923A0-9E0F-4212-BD20-2EE3E55A798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5C68673-6984-4757-BE67-73436892F7F9}" type="pres">
      <dgm:prSet presAssocID="{EAC923A0-9E0F-4212-BD20-2EE3E55A7985}" presName="negativeSpace" presStyleCnt="0"/>
      <dgm:spPr/>
    </dgm:pt>
    <dgm:pt modelId="{A8F2F2AF-E50C-4A5A-ABCF-9C960880A0E8}" type="pres">
      <dgm:prSet presAssocID="{EAC923A0-9E0F-4212-BD20-2EE3E55A7985}" presName="childText" presStyleLbl="conFgAcc1" presStyleIdx="1" presStyleCnt="6">
        <dgm:presLayoutVars>
          <dgm:bulletEnabled val="1"/>
        </dgm:presLayoutVars>
      </dgm:prSet>
      <dgm:spPr>
        <a:solidFill>
          <a:srgbClr val="D7F1F9">
            <a:alpha val="90000"/>
          </a:srgbClr>
        </a:solidFill>
      </dgm:spPr>
    </dgm:pt>
    <dgm:pt modelId="{6C786881-4C4E-4583-8579-40AEED587B8F}" type="pres">
      <dgm:prSet presAssocID="{78E873AE-3ED4-4580-9162-658C5A00CD9D}" presName="spaceBetweenRectangles" presStyleCnt="0"/>
      <dgm:spPr/>
    </dgm:pt>
    <dgm:pt modelId="{E78203EC-6975-4486-884C-4781A5323DCE}" type="pres">
      <dgm:prSet presAssocID="{C5A1EA2E-72BF-4575-8BBA-404D9D9221BE}" presName="parentLin" presStyleCnt="0"/>
      <dgm:spPr/>
    </dgm:pt>
    <dgm:pt modelId="{8927705E-8D71-42BD-884B-0034B8A03EAA}" type="pres">
      <dgm:prSet presAssocID="{C5A1EA2E-72BF-4575-8BBA-404D9D9221BE}" presName="parentLeftMargin" presStyleLbl="node1" presStyleIdx="1" presStyleCnt="6"/>
      <dgm:spPr/>
    </dgm:pt>
    <dgm:pt modelId="{DF1C0DD6-D448-4846-BEA8-F0CB6FE4F15E}" type="pres">
      <dgm:prSet presAssocID="{C5A1EA2E-72BF-4575-8BBA-404D9D9221B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E27EBED-99EA-4D71-95CA-299BFE26CA1F}" type="pres">
      <dgm:prSet presAssocID="{C5A1EA2E-72BF-4575-8BBA-404D9D9221BE}" presName="negativeSpace" presStyleCnt="0"/>
      <dgm:spPr/>
    </dgm:pt>
    <dgm:pt modelId="{AD84628C-9E1B-4AA2-9068-79692F45E83F}" type="pres">
      <dgm:prSet presAssocID="{C5A1EA2E-72BF-4575-8BBA-404D9D9221BE}" presName="childText" presStyleLbl="conFgAcc1" presStyleIdx="2" presStyleCnt="6">
        <dgm:presLayoutVars>
          <dgm:bulletEnabled val="1"/>
        </dgm:presLayoutVars>
      </dgm:prSet>
      <dgm:spPr>
        <a:solidFill>
          <a:srgbClr val="00B0F0">
            <a:alpha val="90000"/>
          </a:srgbClr>
        </a:solidFill>
      </dgm:spPr>
    </dgm:pt>
    <dgm:pt modelId="{3FCC102B-C7E2-4D4C-A28F-0BEE237FA44F}" type="pres">
      <dgm:prSet presAssocID="{751AECA1-A8D4-4767-9878-C6A555CE36E5}" presName="spaceBetweenRectangles" presStyleCnt="0"/>
      <dgm:spPr/>
    </dgm:pt>
    <dgm:pt modelId="{70044738-0BB6-456E-803D-83685C0035BE}" type="pres">
      <dgm:prSet presAssocID="{93ABFC12-ED2A-4E89-9465-2F2C388E072A}" presName="parentLin" presStyleCnt="0"/>
      <dgm:spPr/>
    </dgm:pt>
    <dgm:pt modelId="{37E725FD-752D-4CF0-8215-1620381169A1}" type="pres">
      <dgm:prSet presAssocID="{93ABFC12-ED2A-4E89-9465-2F2C388E072A}" presName="parentLeftMargin" presStyleLbl="node1" presStyleIdx="2" presStyleCnt="6"/>
      <dgm:spPr/>
    </dgm:pt>
    <dgm:pt modelId="{75268767-C2E1-449C-8B72-05D7429B1FF8}" type="pres">
      <dgm:prSet presAssocID="{93ABFC12-ED2A-4E89-9465-2F2C388E072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15F5F76-DD26-4614-8E2F-42C93544F2C3}" type="pres">
      <dgm:prSet presAssocID="{93ABFC12-ED2A-4E89-9465-2F2C388E072A}" presName="negativeSpace" presStyleCnt="0"/>
      <dgm:spPr/>
    </dgm:pt>
    <dgm:pt modelId="{B964C44F-5C43-43A4-8313-D3493D283575}" type="pres">
      <dgm:prSet presAssocID="{93ABFC12-ED2A-4E89-9465-2F2C388E072A}" presName="childText" presStyleLbl="conFgAcc1" presStyleIdx="3" presStyleCnt="6">
        <dgm:presLayoutVars>
          <dgm:bulletEnabled val="1"/>
        </dgm:presLayoutVars>
      </dgm:prSet>
      <dgm:spPr/>
    </dgm:pt>
    <dgm:pt modelId="{C191702E-8DB8-44A4-8846-8D40A38C7323}" type="pres">
      <dgm:prSet presAssocID="{DD293DEA-799F-4F42-B8A6-DF61F1D7109F}" presName="spaceBetweenRectangles" presStyleCnt="0"/>
      <dgm:spPr/>
    </dgm:pt>
    <dgm:pt modelId="{47D1B9B8-1A2D-43C3-A003-1B73ECB5CD32}" type="pres">
      <dgm:prSet presAssocID="{B6E4FB27-15F2-4E8C-9E59-C5ABF855324B}" presName="parentLin" presStyleCnt="0"/>
      <dgm:spPr/>
    </dgm:pt>
    <dgm:pt modelId="{F2BC194D-1994-43FF-8CB3-C540CDB1A127}" type="pres">
      <dgm:prSet presAssocID="{B6E4FB27-15F2-4E8C-9E59-C5ABF855324B}" presName="parentLeftMargin" presStyleLbl="node1" presStyleIdx="3" presStyleCnt="6"/>
      <dgm:spPr/>
    </dgm:pt>
    <dgm:pt modelId="{A785927C-BB8D-4447-AB97-7B8AA447E81E}" type="pres">
      <dgm:prSet presAssocID="{B6E4FB27-15F2-4E8C-9E59-C5ABF855324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1737BED-BC4A-427E-8197-9DA3144B613C}" type="pres">
      <dgm:prSet presAssocID="{B6E4FB27-15F2-4E8C-9E59-C5ABF855324B}" presName="negativeSpace" presStyleCnt="0"/>
      <dgm:spPr/>
    </dgm:pt>
    <dgm:pt modelId="{4D7A5E48-1E14-405C-BFF0-45B67F3C1CA2}" type="pres">
      <dgm:prSet presAssocID="{B6E4FB27-15F2-4E8C-9E59-C5ABF855324B}" presName="childText" presStyleLbl="conFgAcc1" presStyleIdx="4" presStyleCnt="6">
        <dgm:presLayoutVars>
          <dgm:bulletEnabled val="1"/>
        </dgm:presLayoutVars>
      </dgm:prSet>
      <dgm:spPr/>
    </dgm:pt>
    <dgm:pt modelId="{F76ECD8F-3E5E-44C2-A512-1B64095C4679}" type="pres">
      <dgm:prSet presAssocID="{076638F7-165E-49AF-B0CC-D25374149D92}" presName="spaceBetweenRectangles" presStyleCnt="0"/>
      <dgm:spPr/>
    </dgm:pt>
    <dgm:pt modelId="{93E4563E-4B71-4885-85AE-64FD7F9740EA}" type="pres">
      <dgm:prSet presAssocID="{46FE73D4-8585-46DA-814E-34DED0D0503D}" presName="parentLin" presStyleCnt="0"/>
      <dgm:spPr/>
    </dgm:pt>
    <dgm:pt modelId="{CB71477E-E2C0-4D21-9340-6F1931E257E2}" type="pres">
      <dgm:prSet presAssocID="{46FE73D4-8585-46DA-814E-34DED0D0503D}" presName="parentLeftMargin" presStyleLbl="node1" presStyleIdx="4" presStyleCnt="6"/>
      <dgm:spPr/>
    </dgm:pt>
    <dgm:pt modelId="{E81B7A30-D236-4F92-933C-1F061F8F8558}" type="pres">
      <dgm:prSet presAssocID="{46FE73D4-8585-46DA-814E-34DED0D0503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324CAA5-2075-4780-83FC-CDA083711D13}" type="pres">
      <dgm:prSet presAssocID="{46FE73D4-8585-46DA-814E-34DED0D0503D}" presName="negativeSpace" presStyleCnt="0"/>
      <dgm:spPr/>
    </dgm:pt>
    <dgm:pt modelId="{39BA264E-0F52-4347-831B-9FEB02356F09}" type="pres">
      <dgm:prSet presAssocID="{46FE73D4-8585-46DA-814E-34DED0D0503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43B5FA0B-AA4C-4B97-9A08-7BE061565507}" srcId="{22A602EE-3810-437B-818F-C5B7BB301A1A}" destId="{EAC923A0-9E0F-4212-BD20-2EE3E55A7985}" srcOrd="1" destOrd="0" parTransId="{721F7232-B4BE-448C-BE99-7AB8D3931D8D}" sibTransId="{78E873AE-3ED4-4580-9162-658C5A00CD9D}"/>
    <dgm:cxn modelId="{473DD60C-74E9-4BDA-AC59-6D8C1B0FC7E7}" type="presOf" srcId="{B6E4FB27-15F2-4E8C-9E59-C5ABF855324B}" destId="{F2BC194D-1994-43FF-8CB3-C540CDB1A127}" srcOrd="0" destOrd="0" presId="urn:microsoft.com/office/officeart/2005/8/layout/list1"/>
    <dgm:cxn modelId="{255DC625-DF6E-4233-8BD0-2C51AF2EB99E}" type="presOf" srcId="{46FE73D4-8585-46DA-814E-34DED0D0503D}" destId="{CB71477E-E2C0-4D21-9340-6F1931E257E2}" srcOrd="0" destOrd="0" presId="urn:microsoft.com/office/officeart/2005/8/layout/list1"/>
    <dgm:cxn modelId="{A2B2F32C-2B35-42ED-8F19-EA0B0604912F}" type="presOf" srcId="{B6E4FB27-15F2-4E8C-9E59-C5ABF855324B}" destId="{A785927C-BB8D-4447-AB97-7B8AA447E81E}" srcOrd="1" destOrd="0" presId="urn:microsoft.com/office/officeart/2005/8/layout/list1"/>
    <dgm:cxn modelId="{D1C88C63-4DC6-43AA-8B23-131EF8CB05D3}" type="presOf" srcId="{8BB1FB8B-CB79-4DFB-8206-B20F45C94610}" destId="{DBD19905-86F2-4243-9570-23106B8CDEFC}" srcOrd="0" destOrd="0" presId="urn:microsoft.com/office/officeart/2005/8/layout/list1"/>
    <dgm:cxn modelId="{1207F548-1D2A-4364-B7D3-1B7853E51E21}" type="presOf" srcId="{C5A1EA2E-72BF-4575-8BBA-404D9D9221BE}" destId="{DF1C0DD6-D448-4846-BEA8-F0CB6FE4F15E}" srcOrd="1" destOrd="0" presId="urn:microsoft.com/office/officeart/2005/8/layout/list1"/>
    <dgm:cxn modelId="{C9EA7B49-5D2E-4784-BA04-0F6784AD9CB7}" srcId="{22A602EE-3810-437B-818F-C5B7BB301A1A}" destId="{46FE73D4-8585-46DA-814E-34DED0D0503D}" srcOrd="5" destOrd="0" parTransId="{BED75CA2-CE2D-4BF5-B87D-3C3EDA791657}" sibTransId="{E1B03D10-096F-449A-940F-F10811AE7C03}"/>
    <dgm:cxn modelId="{5572A774-2489-49D6-9335-05AE1CF6D22C}" type="presOf" srcId="{8BB1FB8B-CB79-4DFB-8206-B20F45C94610}" destId="{0118318E-5336-4D89-ACE6-E259CF8CCC04}" srcOrd="1" destOrd="0" presId="urn:microsoft.com/office/officeart/2005/8/layout/list1"/>
    <dgm:cxn modelId="{B2BE4656-07BB-40F2-AF30-7F8F6D8A3E95}" srcId="{22A602EE-3810-437B-818F-C5B7BB301A1A}" destId="{C5A1EA2E-72BF-4575-8BBA-404D9D9221BE}" srcOrd="2" destOrd="0" parTransId="{A8E96984-E544-4908-9D32-D83E13FB3344}" sibTransId="{751AECA1-A8D4-4767-9878-C6A555CE36E5}"/>
    <dgm:cxn modelId="{F74DD87A-37BF-4224-8B01-1933621C0B88}" srcId="{22A602EE-3810-437B-818F-C5B7BB301A1A}" destId="{B6E4FB27-15F2-4E8C-9E59-C5ABF855324B}" srcOrd="4" destOrd="0" parTransId="{577AE8B0-2798-4D2D-A97E-89B84408FAFE}" sibTransId="{076638F7-165E-49AF-B0CC-D25374149D92}"/>
    <dgm:cxn modelId="{7862D99A-B04F-4A1B-9B23-CCFCDD200832}" srcId="{22A602EE-3810-437B-818F-C5B7BB301A1A}" destId="{8BB1FB8B-CB79-4DFB-8206-B20F45C94610}" srcOrd="0" destOrd="0" parTransId="{D043B38C-95A4-497A-9F0A-1DBF1053DF1F}" sibTransId="{2BBFC07A-9E46-490D-82A7-E04004F6CC43}"/>
    <dgm:cxn modelId="{C0B33AA1-471D-4999-B329-4D91905A6307}" type="presOf" srcId="{46FE73D4-8585-46DA-814E-34DED0D0503D}" destId="{E81B7A30-D236-4F92-933C-1F061F8F8558}" srcOrd="1" destOrd="0" presId="urn:microsoft.com/office/officeart/2005/8/layout/list1"/>
    <dgm:cxn modelId="{576602C2-37D3-4244-9DEF-CFCDF3484FB4}" type="presOf" srcId="{EAC923A0-9E0F-4212-BD20-2EE3E55A7985}" destId="{632CCCC2-90B7-4771-8D19-EC63CEB32E99}" srcOrd="0" destOrd="0" presId="urn:microsoft.com/office/officeart/2005/8/layout/list1"/>
    <dgm:cxn modelId="{6F91ADC9-CFCC-4BEC-BFE4-D2697AFA8882}" type="presOf" srcId="{22A602EE-3810-437B-818F-C5B7BB301A1A}" destId="{EBAD28CC-E8DB-4189-ADC2-727EF0B93114}" srcOrd="0" destOrd="0" presId="urn:microsoft.com/office/officeart/2005/8/layout/list1"/>
    <dgm:cxn modelId="{9794BAD1-0FE5-4549-AC11-28B40E69B9CA}" type="presOf" srcId="{93ABFC12-ED2A-4E89-9465-2F2C388E072A}" destId="{75268767-C2E1-449C-8B72-05D7429B1FF8}" srcOrd="1" destOrd="0" presId="urn:microsoft.com/office/officeart/2005/8/layout/list1"/>
    <dgm:cxn modelId="{22C1B4D2-C50D-4363-BE1F-DF21664029C8}" type="presOf" srcId="{93ABFC12-ED2A-4E89-9465-2F2C388E072A}" destId="{37E725FD-752D-4CF0-8215-1620381169A1}" srcOrd="0" destOrd="0" presId="urn:microsoft.com/office/officeart/2005/8/layout/list1"/>
    <dgm:cxn modelId="{D6727BF0-F077-4B10-9DB3-CC1EA798660F}" type="presOf" srcId="{EAC923A0-9E0F-4212-BD20-2EE3E55A7985}" destId="{0CBA0B2D-499D-47AC-96E9-2C23BA24FD80}" srcOrd="1" destOrd="0" presId="urn:microsoft.com/office/officeart/2005/8/layout/list1"/>
    <dgm:cxn modelId="{6000BEF8-1EFD-464A-A127-BA2BD20C43D3}" srcId="{22A602EE-3810-437B-818F-C5B7BB301A1A}" destId="{93ABFC12-ED2A-4E89-9465-2F2C388E072A}" srcOrd="3" destOrd="0" parTransId="{5AF8CBB8-9A70-4444-9A3A-AE071B39A0C5}" sibTransId="{DD293DEA-799F-4F42-B8A6-DF61F1D7109F}"/>
    <dgm:cxn modelId="{12ED3BF9-6515-4D66-9397-57068B2986A1}" type="presOf" srcId="{C5A1EA2E-72BF-4575-8BBA-404D9D9221BE}" destId="{8927705E-8D71-42BD-884B-0034B8A03EAA}" srcOrd="0" destOrd="0" presId="urn:microsoft.com/office/officeart/2005/8/layout/list1"/>
    <dgm:cxn modelId="{1017D07E-3DAF-4A13-9989-8E86E6261860}" type="presParOf" srcId="{EBAD28CC-E8DB-4189-ADC2-727EF0B93114}" destId="{F3E5C570-C140-46DF-B971-0355BFECC292}" srcOrd="0" destOrd="0" presId="urn:microsoft.com/office/officeart/2005/8/layout/list1"/>
    <dgm:cxn modelId="{C24166A3-0BD8-40C6-BC5C-EFCF1316C77E}" type="presParOf" srcId="{F3E5C570-C140-46DF-B971-0355BFECC292}" destId="{DBD19905-86F2-4243-9570-23106B8CDEFC}" srcOrd="0" destOrd="0" presId="urn:microsoft.com/office/officeart/2005/8/layout/list1"/>
    <dgm:cxn modelId="{E80F913A-4514-4B60-B26B-663200B4BF98}" type="presParOf" srcId="{F3E5C570-C140-46DF-B971-0355BFECC292}" destId="{0118318E-5336-4D89-ACE6-E259CF8CCC04}" srcOrd="1" destOrd="0" presId="urn:microsoft.com/office/officeart/2005/8/layout/list1"/>
    <dgm:cxn modelId="{9B27B96B-FF28-4827-95C5-68CD2922753E}" type="presParOf" srcId="{EBAD28CC-E8DB-4189-ADC2-727EF0B93114}" destId="{06C221BF-5980-46C9-97C2-7AE48B5D2B10}" srcOrd="1" destOrd="0" presId="urn:microsoft.com/office/officeart/2005/8/layout/list1"/>
    <dgm:cxn modelId="{8521797F-44A6-445F-BE4D-B0ACEE1C94E8}" type="presParOf" srcId="{EBAD28CC-E8DB-4189-ADC2-727EF0B93114}" destId="{A038E2A9-1264-4155-9B97-A19E7096C369}" srcOrd="2" destOrd="0" presId="urn:microsoft.com/office/officeart/2005/8/layout/list1"/>
    <dgm:cxn modelId="{6FACC036-6D90-488B-88E2-7A27D921F5D1}" type="presParOf" srcId="{EBAD28CC-E8DB-4189-ADC2-727EF0B93114}" destId="{11F5400A-7D90-4E5E-A5F9-1DACFF1C3901}" srcOrd="3" destOrd="0" presId="urn:microsoft.com/office/officeart/2005/8/layout/list1"/>
    <dgm:cxn modelId="{C28CB812-D242-4CF6-AC54-CEA7715C97EC}" type="presParOf" srcId="{EBAD28CC-E8DB-4189-ADC2-727EF0B93114}" destId="{8ED0B407-8333-4C38-86AF-6EF938565A78}" srcOrd="4" destOrd="0" presId="urn:microsoft.com/office/officeart/2005/8/layout/list1"/>
    <dgm:cxn modelId="{D5D4C78E-3E95-431F-B865-EEB2003C866A}" type="presParOf" srcId="{8ED0B407-8333-4C38-86AF-6EF938565A78}" destId="{632CCCC2-90B7-4771-8D19-EC63CEB32E99}" srcOrd="0" destOrd="0" presId="urn:microsoft.com/office/officeart/2005/8/layout/list1"/>
    <dgm:cxn modelId="{3587D819-2B52-440D-99F6-83DD0F7B00C2}" type="presParOf" srcId="{8ED0B407-8333-4C38-86AF-6EF938565A78}" destId="{0CBA0B2D-499D-47AC-96E9-2C23BA24FD80}" srcOrd="1" destOrd="0" presId="urn:microsoft.com/office/officeart/2005/8/layout/list1"/>
    <dgm:cxn modelId="{09E2AE50-7AD5-48DB-8F68-699CE691DE22}" type="presParOf" srcId="{EBAD28CC-E8DB-4189-ADC2-727EF0B93114}" destId="{A5C68673-6984-4757-BE67-73436892F7F9}" srcOrd="5" destOrd="0" presId="urn:microsoft.com/office/officeart/2005/8/layout/list1"/>
    <dgm:cxn modelId="{108596CA-3D69-41CF-842D-8161DBAAB83B}" type="presParOf" srcId="{EBAD28CC-E8DB-4189-ADC2-727EF0B93114}" destId="{A8F2F2AF-E50C-4A5A-ABCF-9C960880A0E8}" srcOrd="6" destOrd="0" presId="urn:microsoft.com/office/officeart/2005/8/layout/list1"/>
    <dgm:cxn modelId="{F5B3B0CB-F685-4E35-A1EB-65F1254C0208}" type="presParOf" srcId="{EBAD28CC-E8DB-4189-ADC2-727EF0B93114}" destId="{6C786881-4C4E-4583-8579-40AEED587B8F}" srcOrd="7" destOrd="0" presId="urn:microsoft.com/office/officeart/2005/8/layout/list1"/>
    <dgm:cxn modelId="{9C6D6CE4-9D0A-411A-AA20-2D476A8B0A1B}" type="presParOf" srcId="{EBAD28CC-E8DB-4189-ADC2-727EF0B93114}" destId="{E78203EC-6975-4486-884C-4781A5323DCE}" srcOrd="8" destOrd="0" presId="urn:microsoft.com/office/officeart/2005/8/layout/list1"/>
    <dgm:cxn modelId="{D250D537-25E3-40D7-A18D-5F285A78BA19}" type="presParOf" srcId="{E78203EC-6975-4486-884C-4781A5323DCE}" destId="{8927705E-8D71-42BD-884B-0034B8A03EAA}" srcOrd="0" destOrd="0" presId="urn:microsoft.com/office/officeart/2005/8/layout/list1"/>
    <dgm:cxn modelId="{42040C2C-ADED-478A-B146-89B03F4BFB2B}" type="presParOf" srcId="{E78203EC-6975-4486-884C-4781A5323DCE}" destId="{DF1C0DD6-D448-4846-BEA8-F0CB6FE4F15E}" srcOrd="1" destOrd="0" presId="urn:microsoft.com/office/officeart/2005/8/layout/list1"/>
    <dgm:cxn modelId="{3A337E0C-3EB2-4307-8A87-795397B23CBA}" type="presParOf" srcId="{EBAD28CC-E8DB-4189-ADC2-727EF0B93114}" destId="{2E27EBED-99EA-4D71-95CA-299BFE26CA1F}" srcOrd="9" destOrd="0" presId="urn:microsoft.com/office/officeart/2005/8/layout/list1"/>
    <dgm:cxn modelId="{9F42C727-F16C-4341-8F18-45CA0A990436}" type="presParOf" srcId="{EBAD28CC-E8DB-4189-ADC2-727EF0B93114}" destId="{AD84628C-9E1B-4AA2-9068-79692F45E83F}" srcOrd="10" destOrd="0" presId="urn:microsoft.com/office/officeart/2005/8/layout/list1"/>
    <dgm:cxn modelId="{CE4840E2-30F9-4EF9-BA89-8E8EE0D646D4}" type="presParOf" srcId="{EBAD28CC-E8DB-4189-ADC2-727EF0B93114}" destId="{3FCC102B-C7E2-4D4C-A28F-0BEE237FA44F}" srcOrd="11" destOrd="0" presId="urn:microsoft.com/office/officeart/2005/8/layout/list1"/>
    <dgm:cxn modelId="{F2967479-B7D9-4A2E-ACE3-014E67B5297F}" type="presParOf" srcId="{EBAD28CC-E8DB-4189-ADC2-727EF0B93114}" destId="{70044738-0BB6-456E-803D-83685C0035BE}" srcOrd="12" destOrd="0" presId="urn:microsoft.com/office/officeart/2005/8/layout/list1"/>
    <dgm:cxn modelId="{1377687E-58C3-4467-A152-3880E8671A15}" type="presParOf" srcId="{70044738-0BB6-456E-803D-83685C0035BE}" destId="{37E725FD-752D-4CF0-8215-1620381169A1}" srcOrd="0" destOrd="0" presId="urn:microsoft.com/office/officeart/2005/8/layout/list1"/>
    <dgm:cxn modelId="{6FF0317D-439F-4A9D-88B7-6B895256EF0D}" type="presParOf" srcId="{70044738-0BB6-456E-803D-83685C0035BE}" destId="{75268767-C2E1-449C-8B72-05D7429B1FF8}" srcOrd="1" destOrd="0" presId="urn:microsoft.com/office/officeart/2005/8/layout/list1"/>
    <dgm:cxn modelId="{86B182B4-D141-460E-B12B-FFA0169344D7}" type="presParOf" srcId="{EBAD28CC-E8DB-4189-ADC2-727EF0B93114}" destId="{315F5F76-DD26-4614-8E2F-42C93544F2C3}" srcOrd="13" destOrd="0" presId="urn:microsoft.com/office/officeart/2005/8/layout/list1"/>
    <dgm:cxn modelId="{F79B68C0-1174-4549-AA2A-82DF7A269809}" type="presParOf" srcId="{EBAD28CC-E8DB-4189-ADC2-727EF0B93114}" destId="{B964C44F-5C43-43A4-8313-D3493D283575}" srcOrd="14" destOrd="0" presId="urn:microsoft.com/office/officeart/2005/8/layout/list1"/>
    <dgm:cxn modelId="{2DD9245F-9A9B-4A13-9AE2-2E06A1ABB2C8}" type="presParOf" srcId="{EBAD28CC-E8DB-4189-ADC2-727EF0B93114}" destId="{C191702E-8DB8-44A4-8846-8D40A38C7323}" srcOrd="15" destOrd="0" presId="urn:microsoft.com/office/officeart/2005/8/layout/list1"/>
    <dgm:cxn modelId="{2247A90D-1ADB-433E-8C90-576000A7DBC4}" type="presParOf" srcId="{EBAD28CC-E8DB-4189-ADC2-727EF0B93114}" destId="{47D1B9B8-1A2D-43C3-A003-1B73ECB5CD32}" srcOrd="16" destOrd="0" presId="urn:microsoft.com/office/officeart/2005/8/layout/list1"/>
    <dgm:cxn modelId="{FDC52915-051B-49BA-BFAE-EE2C5DCCFE90}" type="presParOf" srcId="{47D1B9B8-1A2D-43C3-A003-1B73ECB5CD32}" destId="{F2BC194D-1994-43FF-8CB3-C540CDB1A127}" srcOrd="0" destOrd="0" presId="urn:microsoft.com/office/officeart/2005/8/layout/list1"/>
    <dgm:cxn modelId="{20C3A441-69A0-4A0D-84C5-9C1E8988CB4E}" type="presParOf" srcId="{47D1B9B8-1A2D-43C3-A003-1B73ECB5CD32}" destId="{A785927C-BB8D-4447-AB97-7B8AA447E81E}" srcOrd="1" destOrd="0" presId="urn:microsoft.com/office/officeart/2005/8/layout/list1"/>
    <dgm:cxn modelId="{DCBE135F-9373-4974-B703-5F60C423A727}" type="presParOf" srcId="{EBAD28CC-E8DB-4189-ADC2-727EF0B93114}" destId="{81737BED-BC4A-427E-8197-9DA3144B613C}" srcOrd="17" destOrd="0" presId="urn:microsoft.com/office/officeart/2005/8/layout/list1"/>
    <dgm:cxn modelId="{1200110C-BD6F-44AC-94C6-89BB4B1209D1}" type="presParOf" srcId="{EBAD28CC-E8DB-4189-ADC2-727EF0B93114}" destId="{4D7A5E48-1E14-405C-BFF0-45B67F3C1CA2}" srcOrd="18" destOrd="0" presId="urn:microsoft.com/office/officeart/2005/8/layout/list1"/>
    <dgm:cxn modelId="{9FD95FF3-F0E2-400E-8E81-EBD088FF1187}" type="presParOf" srcId="{EBAD28CC-E8DB-4189-ADC2-727EF0B93114}" destId="{F76ECD8F-3E5E-44C2-A512-1B64095C4679}" srcOrd="19" destOrd="0" presId="urn:microsoft.com/office/officeart/2005/8/layout/list1"/>
    <dgm:cxn modelId="{B58B8769-CC1B-4AB4-A36A-2C1BBCD122E2}" type="presParOf" srcId="{EBAD28CC-E8DB-4189-ADC2-727EF0B93114}" destId="{93E4563E-4B71-4885-85AE-64FD7F9740EA}" srcOrd="20" destOrd="0" presId="urn:microsoft.com/office/officeart/2005/8/layout/list1"/>
    <dgm:cxn modelId="{BBEFE106-9FC6-4272-A174-656B65DE151C}" type="presParOf" srcId="{93E4563E-4B71-4885-85AE-64FD7F9740EA}" destId="{CB71477E-E2C0-4D21-9340-6F1931E257E2}" srcOrd="0" destOrd="0" presId="urn:microsoft.com/office/officeart/2005/8/layout/list1"/>
    <dgm:cxn modelId="{508679B2-D390-4F3D-A381-5911805DF564}" type="presParOf" srcId="{93E4563E-4B71-4885-85AE-64FD7F9740EA}" destId="{E81B7A30-D236-4F92-933C-1F061F8F8558}" srcOrd="1" destOrd="0" presId="urn:microsoft.com/office/officeart/2005/8/layout/list1"/>
    <dgm:cxn modelId="{61DCA50B-C574-430A-B2E6-787C1AEC2271}" type="presParOf" srcId="{EBAD28CC-E8DB-4189-ADC2-727EF0B93114}" destId="{C324CAA5-2075-4780-83FC-CDA083711D13}" srcOrd="21" destOrd="0" presId="urn:microsoft.com/office/officeart/2005/8/layout/list1"/>
    <dgm:cxn modelId="{555930F5-02DC-48D6-9C2B-88F031A62609}" type="presParOf" srcId="{EBAD28CC-E8DB-4189-ADC2-727EF0B93114}" destId="{39BA264E-0F52-4347-831B-9FEB02356F0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A602EE-3810-437B-818F-C5B7BB301A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1FB8B-CB79-4DFB-8206-B20F45C94610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Mild Hybrid System Overview</a:t>
          </a:r>
        </a:p>
      </dgm:t>
    </dgm:pt>
    <dgm:pt modelId="{D043B38C-95A4-497A-9F0A-1DBF1053DF1F}" type="parTrans" cxnId="{7862D99A-B04F-4A1B-9B23-CCFCDD200832}">
      <dgm:prSet/>
      <dgm:spPr/>
      <dgm:t>
        <a:bodyPr/>
        <a:lstStyle/>
        <a:p>
          <a:endParaRPr lang="en-US"/>
        </a:p>
      </dgm:t>
    </dgm:pt>
    <dgm:pt modelId="{2BBFC07A-9E46-490D-82A7-E04004F6CC43}" type="sibTrans" cxnId="{7862D99A-B04F-4A1B-9B23-CCFCDD200832}">
      <dgm:prSet/>
      <dgm:spPr/>
      <dgm:t>
        <a:bodyPr/>
        <a:lstStyle/>
        <a:p>
          <a:endParaRPr lang="en-US"/>
        </a:p>
      </dgm:t>
    </dgm:pt>
    <dgm:pt modelId="{EAC923A0-9E0F-4212-BD20-2EE3E55A7985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Fleet Testing Requirements</a:t>
          </a:r>
        </a:p>
      </dgm:t>
    </dgm:pt>
    <dgm:pt modelId="{721F7232-B4BE-448C-BE99-7AB8D3931D8D}" type="parTrans" cxnId="{43B5FA0B-AA4C-4B97-9A08-7BE061565507}">
      <dgm:prSet/>
      <dgm:spPr/>
      <dgm:t>
        <a:bodyPr/>
        <a:lstStyle/>
        <a:p>
          <a:endParaRPr lang="en-US"/>
        </a:p>
      </dgm:t>
    </dgm:pt>
    <dgm:pt modelId="{78E873AE-3ED4-4580-9162-658C5A00CD9D}" type="sibTrans" cxnId="{43B5FA0B-AA4C-4B97-9A08-7BE061565507}">
      <dgm:prSet/>
      <dgm:spPr/>
      <dgm:t>
        <a:bodyPr/>
        <a:lstStyle/>
        <a:p>
          <a:endParaRPr lang="en-US"/>
        </a:p>
      </dgm:t>
    </dgm:pt>
    <dgm:pt modelId="{C5A1EA2E-72BF-4575-8BBA-404D9D9221BE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CONVENTIONAL approach for Route selection and Analysis</a:t>
          </a:r>
        </a:p>
      </dgm:t>
    </dgm:pt>
    <dgm:pt modelId="{A8E96984-E544-4908-9D32-D83E13FB3344}" type="parTrans" cxnId="{B2BE4656-07BB-40F2-AF30-7F8F6D8A3E95}">
      <dgm:prSet/>
      <dgm:spPr/>
      <dgm:t>
        <a:bodyPr/>
        <a:lstStyle/>
        <a:p>
          <a:endParaRPr lang="en-US"/>
        </a:p>
      </dgm:t>
    </dgm:pt>
    <dgm:pt modelId="{751AECA1-A8D4-4767-9878-C6A555CE36E5}" type="sibTrans" cxnId="{B2BE4656-07BB-40F2-AF30-7F8F6D8A3E95}">
      <dgm:prSet/>
      <dgm:spPr/>
      <dgm:t>
        <a:bodyPr/>
        <a:lstStyle/>
        <a:p>
          <a:endParaRPr lang="en-US"/>
        </a:p>
      </dgm:t>
    </dgm:pt>
    <dgm:pt modelId="{B6E4FB27-15F2-4E8C-9E59-C5ABF855324B}">
      <dgm:prSet phldrT="[Text]"/>
      <dgm:spPr/>
      <dgm:t>
        <a:bodyPr/>
        <a:lstStyle/>
        <a:p>
          <a:r>
            <a:rPr lang="en-US" dirty="0"/>
            <a:t>Development of Mapping tool using MATLAB</a:t>
          </a:r>
        </a:p>
      </dgm:t>
    </dgm:pt>
    <dgm:pt modelId="{577AE8B0-2798-4D2D-A97E-89B84408FAFE}" type="parTrans" cxnId="{F74DD87A-37BF-4224-8B01-1933621C0B88}">
      <dgm:prSet/>
      <dgm:spPr/>
      <dgm:t>
        <a:bodyPr/>
        <a:lstStyle/>
        <a:p>
          <a:endParaRPr lang="en-US"/>
        </a:p>
      </dgm:t>
    </dgm:pt>
    <dgm:pt modelId="{076638F7-165E-49AF-B0CC-D25374149D92}" type="sibTrans" cxnId="{F74DD87A-37BF-4224-8B01-1933621C0B88}">
      <dgm:prSet/>
      <dgm:spPr/>
      <dgm:t>
        <a:bodyPr/>
        <a:lstStyle/>
        <a:p>
          <a:endParaRPr lang="en-US"/>
        </a:p>
      </dgm:t>
    </dgm:pt>
    <dgm:pt modelId="{46FE73D4-8585-46DA-814E-34DED0D0503D}">
      <dgm:prSet phldrT="[Text]"/>
      <dgm:spPr/>
      <dgm:t>
        <a:bodyPr/>
        <a:lstStyle/>
        <a:p>
          <a:r>
            <a:rPr lang="en-US" dirty="0"/>
            <a:t>Demo of MAPPING tool</a:t>
          </a:r>
        </a:p>
      </dgm:t>
    </dgm:pt>
    <dgm:pt modelId="{BED75CA2-CE2D-4BF5-B87D-3C3EDA791657}" type="parTrans" cxnId="{C9EA7B49-5D2E-4784-BA04-0F6784AD9CB7}">
      <dgm:prSet/>
      <dgm:spPr/>
      <dgm:t>
        <a:bodyPr/>
        <a:lstStyle/>
        <a:p>
          <a:endParaRPr lang="en-US"/>
        </a:p>
      </dgm:t>
    </dgm:pt>
    <dgm:pt modelId="{E1B03D10-096F-449A-940F-F10811AE7C03}" type="sibTrans" cxnId="{C9EA7B49-5D2E-4784-BA04-0F6784AD9CB7}">
      <dgm:prSet/>
      <dgm:spPr/>
      <dgm:t>
        <a:bodyPr/>
        <a:lstStyle/>
        <a:p>
          <a:endParaRPr lang="en-US"/>
        </a:p>
      </dgm:t>
    </dgm:pt>
    <dgm:pt modelId="{93ABFC12-ED2A-4E89-9465-2F2C388E072A}">
      <dgm:prSet phldrT="[Text]"/>
      <dgm:spPr>
        <a:solidFill>
          <a:srgbClr val="FFC000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Limitations of Conventional approach</a:t>
          </a:r>
        </a:p>
      </dgm:t>
    </dgm:pt>
    <dgm:pt modelId="{5AF8CBB8-9A70-4444-9A3A-AE071B39A0C5}" type="parTrans" cxnId="{6000BEF8-1EFD-464A-A127-BA2BD20C43D3}">
      <dgm:prSet/>
      <dgm:spPr/>
      <dgm:t>
        <a:bodyPr/>
        <a:lstStyle/>
        <a:p>
          <a:endParaRPr lang="en-US"/>
        </a:p>
      </dgm:t>
    </dgm:pt>
    <dgm:pt modelId="{DD293DEA-799F-4F42-B8A6-DF61F1D7109F}" type="sibTrans" cxnId="{6000BEF8-1EFD-464A-A127-BA2BD20C43D3}">
      <dgm:prSet/>
      <dgm:spPr/>
      <dgm:t>
        <a:bodyPr/>
        <a:lstStyle/>
        <a:p>
          <a:endParaRPr lang="en-US"/>
        </a:p>
      </dgm:t>
    </dgm:pt>
    <dgm:pt modelId="{178EE8CC-A373-4F51-AE5F-A5E90F156A87}">
      <dgm:prSet phldrT="[Text]"/>
      <dgm:spPr/>
      <dgm:t>
        <a:bodyPr/>
        <a:lstStyle/>
        <a:p>
          <a:r>
            <a:rPr lang="en-US"/>
            <a:t>Methodology adopted</a:t>
          </a:r>
          <a:endParaRPr lang="en-US" dirty="0"/>
        </a:p>
      </dgm:t>
    </dgm:pt>
    <dgm:pt modelId="{21C28F51-E8F4-476B-AA05-3611D343572E}" type="parTrans" cxnId="{45E74150-F5E6-4B73-BF10-DC32149123C8}">
      <dgm:prSet/>
      <dgm:spPr/>
    </dgm:pt>
    <dgm:pt modelId="{0C870BC1-188C-4E7F-AADA-97224C0F8993}" type="sibTrans" cxnId="{45E74150-F5E6-4B73-BF10-DC32149123C8}">
      <dgm:prSet/>
      <dgm:spPr/>
    </dgm:pt>
    <dgm:pt modelId="{EBAD28CC-E8DB-4189-ADC2-727EF0B93114}" type="pres">
      <dgm:prSet presAssocID="{22A602EE-3810-437B-818F-C5B7BB301A1A}" presName="linear" presStyleCnt="0">
        <dgm:presLayoutVars>
          <dgm:dir/>
          <dgm:animLvl val="lvl"/>
          <dgm:resizeHandles val="exact"/>
        </dgm:presLayoutVars>
      </dgm:prSet>
      <dgm:spPr/>
    </dgm:pt>
    <dgm:pt modelId="{F3E5C570-C140-46DF-B971-0355BFECC292}" type="pres">
      <dgm:prSet presAssocID="{8BB1FB8B-CB79-4DFB-8206-B20F45C94610}" presName="parentLin" presStyleCnt="0"/>
      <dgm:spPr/>
    </dgm:pt>
    <dgm:pt modelId="{DBD19905-86F2-4243-9570-23106B8CDEFC}" type="pres">
      <dgm:prSet presAssocID="{8BB1FB8B-CB79-4DFB-8206-B20F45C94610}" presName="parentLeftMargin" presStyleLbl="node1" presStyleIdx="0" presStyleCnt="7"/>
      <dgm:spPr/>
    </dgm:pt>
    <dgm:pt modelId="{0118318E-5336-4D89-ACE6-E259CF8CCC04}" type="pres">
      <dgm:prSet presAssocID="{8BB1FB8B-CB79-4DFB-8206-B20F45C9461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6C221BF-5980-46C9-97C2-7AE48B5D2B10}" type="pres">
      <dgm:prSet presAssocID="{8BB1FB8B-CB79-4DFB-8206-B20F45C94610}" presName="negativeSpace" presStyleCnt="0"/>
      <dgm:spPr/>
    </dgm:pt>
    <dgm:pt modelId="{A038E2A9-1264-4155-9B97-A19E7096C369}" type="pres">
      <dgm:prSet presAssocID="{8BB1FB8B-CB79-4DFB-8206-B20F45C94610}" presName="childText" presStyleLbl="conFgAcc1" presStyleIdx="0" presStyleCnt="7">
        <dgm:presLayoutVars>
          <dgm:bulletEnabled val="1"/>
        </dgm:presLayoutVars>
      </dgm:prSet>
      <dgm:spPr>
        <a:solidFill>
          <a:srgbClr val="D7F1F9">
            <a:alpha val="90000"/>
          </a:srgbClr>
        </a:solidFill>
      </dgm:spPr>
    </dgm:pt>
    <dgm:pt modelId="{11F5400A-7D90-4E5E-A5F9-1DACFF1C3901}" type="pres">
      <dgm:prSet presAssocID="{2BBFC07A-9E46-490D-82A7-E04004F6CC43}" presName="spaceBetweenRectangles" presStyleCnt="0"/>
      <dgm:spPr/>
    </dgm:pt>
    <dgm:pt modelId="{8ED0B407-8333-4C38-86AF-6EF938565A78}" type="pres">
      <dgm:prSet presAssocID="{EAC923A0-9E0F-4212-BD20-2EE3E55A7985}" presName="parentLin" presStyleCnt="0"/>
      <dgm:spPr/>
    </dgm:pt>
    <dgm:pt modelId="{632CCCC2-90B7-4771-8D19-EC63CEB32E99}" type="pres">
      <dgm:prSet presAssocID="{EAC923A0-9E0F-4212-BD20-2EE3E55A7985}" presName="parentLeftMargin" presStyleLbl="node1" presStyleIdx="0" presStyleCnt="7"/>
      <dgm:spPr/>
    </dgm:pt>
    <dgm:pt modelId="{0CBA0B2D-499D-47AC-96E9-2C23BA24FD80}" type="pres">
      <dgm:prSet presAssocID="{EAC923A0-9E0F-4212-BD20-2EE3E55A798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5C68673-6984-4757-BE67-73436892F7F9}" type="pres">
      <dgm:prSet presAssocID="{EAC923A0-9E0F-4212-BD20-2EE3E55A7985}" presName="negativeSpace" presStyleCnt="0"/>
      <dgm:spPr/>
    </dgm:pt>
    <dgm:pt modelId="{A8F2F2AF-E50C-4A5A-ABCF-9C960880A0E8}" type="pres">
      <dgm:prSet presAssocID="{EAC923A0-9E0F-4212-BD20-2EE3E55A7985}" presName="childText" presStyleLbl="conFgAcc1" presStyleIdx="1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6C786881-4C4E-4583-8579-40AEED587B8F}" type="pres">
      <dgm:prSet presAssocID="{78E873AE-3ED4-4580-9162-658C5A00CD9D}" presName="spaceBetweenRectangles" presStyleCnt="0"/>
      <dgm:spPr/>
    </dgm:pt>
    <dgm:pt modelId="{E78203EC-6975-4486-884C-4781A5323DCE}" type="pres">
      <dgm:prSet presAssocID="{C5A1EA2E-72BF-4575-8BBA-404D9D9221BE}" presName="parentLin" presStyleCnt="0"/>
      <dgm:spPr/>
    </dgm:pt>
    <dgm:pt modelId="{8927705E-8D71-42BD-884B-0034B8A03EAA}" type="pres">
      <dgm:prSet presAssocID="{C5A1EA2E-72BF-4575-8BBA-404D9D9221BE}" presName="parentLeftMargin" presStyleLbl="node1" presStyleIdx="1" presStyleCnt="7"/>
      <dgm:spPr/>
    </dgm:pt>
    <dgm:pt modelId="{DF1C0DD6-D448-4846-BEA8-F0CB6FE4F15E}" type="pres">
      <dgm:prSet presAssocID="{C5A1EA2E-72BF-4575-8BBA-404D9D9221B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E27EBED-99EA-4D71-95CA-299BFE26CA1F}" type="pres">
      <dgm:prSet presAssocID="{C5A1EA2E-72BF-4575-8BBA-404D9D9221BE}" presName="negativeSpace" presStyleCnt="0"/>
      <dgm:spPr/>
    </dgm:pt>
    <dgm:pt modelId="{AD84628C-9E1B-4AA2-9068-79692F45E83F}" type="pres">
      <dgm:prSet presAssocID="{C5A1EA2E-72BF-4575-8BBA-404D9D9221BE}" presName="childText" presStyleLbl="conFgAcc1" presStyleIdx="2" presStyleCnt="7">
        <dgm:presLayoutVars>
          <dgm:bulletEnabled val="1"/>
        </dgm:presLayoutVars>
      </dgm:prSet>
      <dgm:spPr>
        <a:solidFill>
          <a:srgbClr val="D7F1F9">
            <a:alpha val="90000"/>
          </a:srgbClr>
        </a:solidFill>
      </dgm:spPr>
    </dgm:pt>
    <dgm:pt modelId="{3FCC102B-C7E2-4D4C-A28F-0BEE237FA44F}" type="pres">
      <dgm:prSet presAssocID="{751AECA1-A8D4-4767-9878-C6A555CE36E5}" presName="spaceBetweenRectangles" presStyleCnt="0"/>
      <dgm:spPr/>
    </dgm:pt>
    <dgm:pt modelId="{70044738-0BB6-456E-803D-83685C0035BE}" type="pres">
      <dgm:prSet presAssocID="{93ABFC12-ED2A-4E89-9465-2F2C388E072A}" presName="parentLin" presStyleCnt="0"/>
      <dgm:spPr/>
    </dgm:pt>
    <dgm:pt modelId="{37E725FD-752D-4CF0-8215-1620381169A1}" type="pres">
      <dgm:prSet presAssocID="{93ABFC12-ED2A-4E89-9465-2F2C388E072A}" presName="parentLeftMargin" presStyleLbl="node1" presStyleIdx="2" presStyleCnt="7"/>
      <dgm:spPr/>
    </dgm:pt>
    <dgm:pt modelId="{75268767-C2E1-449C-8B72-05D7429B1FF8}" type="pres">
      <dgm:prSet presAssocID="{93ABFC12-ED2A-4E89-9465-2F2C388E072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15F5F76-DD26-4614-8E2F-42C93544F2C3}" type="pres">
      <dgm:prSet presAssocID="{93ABFC12-ED2A-4E89-9465-2F2C388E072A}" presName="negativeSpace" presStyleCnt="0"/>
      <dgm:spPr/>
    </dgm:pt>
    <dgm:pt modelId="{B964C44F-5C43-43A4-8313-D3493D283575}" type="pres">
      <dgm:prSet presAssocID="{93ABFC12-ED2A-4E89-9465-2F2C388E072A}" presName="childText" presStyleLbl="conFgAcc1" presStyleIdx="3" presStyleCnt="7">
        <dgm:presLayoutVars>
          <dgm:bulletEnabled val="1"/>
        </dgm:presLayoutVars>
      </dgm:prSet>
      <dgm:spPr>
        <a:solidFill>
          <a:srgbClr val="00B0F0">
            <a:alpha val="90000"/>
          </a:srgbClr>
        </a:solidFill>
      </dgm:spPr>
    </dgm:pt>
    <dgm:pt modelId="{C191702E-8DB8-44A4-8846-8D40A38C7323}" type="pres">
      <dgm:prSet presAssocID="{DD293DEA-799F-4F42-B8A6-DF61F1D7109F}" presName="spaceBetweenRectangles" presStyleCnt="0"/>
      <dgm:spPr/>
    </dgm:pt>
    <dgm:pt modelId="{47D1B9B8-1A2D-43C3-A003-1B73ECB5CD32}" type="pres">
      <dgm:prSet presAssocID="{B6E4FB27-15F2-4E8C-9E59-C5ABF855324B}" presName="parentLin" presStyleCnt="0"/>
      <dgm:spPr/>
    </dgm:pt>
    <dgm:pt modelId="{F2BC194D-1994-43FF-8CB3-C540CDB1A127}" type="pres">
      <dgm:prSet presAssocID="{B6E4FB27-15F2-4E8C-9E59-C5ABF855324B}" presName="parentLeftMargin" presStyleLbl="node1" presStyleIdx="3" presStyleCnt="7"/>
      <dgm:spPr/>
    </dgm:pt>
    <dgm:pt modelId="{A785927C-BB8D-4447-AB97-7B8AA447E81E}" type="pres">
      <dgm:prSet presAssocID="{B6E4FB27-15F2-4E8C-9E59-C5ABF85532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1737BED-BC4A-427E-8197-9DA3144B613C}" type="pres">
      <dgm:prSet presAssocID="{B6E4FB27-15F2-4E8C-9E59-C5ABF855324B}" presName="negativeSpace" presStyleCnt="0"/>
      <dgm:spPr/>
    </dgm:pt>
    <dgm:pt modelId="{4D7A5E48-1E14-405C-BFF0-45B67F3C1CA2}" type="pres">
      <dgm:prSet presAssocID="{B6E4FB27-15F2-4E8C-9E59-C5ABF855324B}" presName="childText" presStyleLbl="conFgAcc1" presStyleIdx="4" presStyleCnt="7">
        <dgm:presLayoutVars>
          <dgm:bulletEnabled val="1"/>
        </dgm:presLayoutVars>
      </dgm:prSet>
      <dgm:spPr/>
    </dgm:pt>
    <dgm:pt modelId="{F76ECD8F-3E5E-44C2-A512-1B64095C4679}" type="pres">
      <dgm:prSet presAssocID="{076638F7-165E-49AF-B0CC-D25374149D92}" presName="spaceBetweenRectangles" presStyleCnt="0"/>
      <dgm:spPr/>
    </dgm:pt>
    <dgm:pt modelId="{D8847601-F37B-4C59-9503-A0A803BE2164}" type="pres">
      <dgm:prSet presAssocID="{178EE8CC-A373-4F51-AE5F-A5E90F156A87}" presName="parentLin" presStyleCnt="0"/>
      <dgm:spPr/>
    </dgm:pt>
    <dgm:pt modelId="{E8F6FDFC-222F-4E27-B465-B255C77306B3}" type="pres">
      <dgm:prSet presAssocID="{178EE8CC-A373-4F51-AE5F-A5E90F156A87}" presName="parentLeftMargin" presStyleLbl="node1" presStyleIdx="4" presStyleCnt="7"/>
      <dgm:spPr/>
    </dgm:pt>
    <dgm:pt modelId="{72B8A4D8-8544-41E4-A856-BF2692255FB7}" type="pres">
      <dgm:prSet presAssocID="{178EE8CC-A373-4F51-AE5F-A5E90F156A8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B3FD0F1-8E1F-4F21-8F8E-387F499D10CC}" type="pres">
      <dgm:prSet presAssocID="{178EE8CC-A373-4F51-AE5F-A5E90F156A87}" presName="negativeSpace" presStyleCnt="0"/>
      <dgm:spPr/>
    </dgm:pt>
    <dgm:pt modelId="{9B6E6882-776F-428A-9FE0-DA2605A2515B}" type="pres">
      <dgm:prSet presAssocID="{178EE8CC-A373-4F51-AE5F-A5E90F156A87}" presName="childText" presStyleLbl="conFgAcc1" presStyleIdx="5" presStyleCnt="7">
        <dgm:presLayoutVars>
          <dgm:bulletEnabled val="1"/>
        </dgm:presLayoutVars>
      </dgm:prSet>
      <dgm:spPr/>
    </dgm:pt>
    <dgm:pt modelId="{11437BD0-9FFE-4287-AAF1-C002FFD4AF0A}" type="pres">
      <dgm:prSet presAssocID="{0C870BC1-188C-4E7F-AADA-97224C0F8993}" presName="spaceBetweenRectangles" presStyleCnt="0"/>
      <dgm:spPr/>
    </dgm:pt>
    <dgm:pt modelId="{93E4563E-4B71-4885-85AE-64FD7F9740EA}" type="pres">
      <dgm:prSet presAssocID="{46FE73D4-8585-46DA-814E-34DED0D0503D}" presName="parentLin" presStyleCnt="0"/>
      <dgm:spPr/>
    </dgm:pt>
    <dgm:pt modelId="{CB71477E-E2C0-4D21-9340-6F1931E257E2}" type="pres">
      <dgm:prSet presAssocID="{46FE73D4-8585-46DA-814E-34DED0D0503D}" presName="parentLeftMargin" presStyleLbl="node1" presStyleIdx="5" presStyleCnt="7"/>
      <dgm:spPr/>
    </dgm:pt>
    <dgm:pt modelId="{E81B7A30-D236-4F92-933C-1F061F8F8558}" type="pres">
      <dgm:prSet presAssocID="{46FE73D4-8585-46DA-814E-34DED0D0503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324CAA5-2075-4780-83FC-CDA083711D13}" type="pres">
      <dgm:prSet presAssocID="{46FE73D4-8585-46DA-814E-34DED0D0503D}" presName="negativeSpace" presStyleCnt="0"/>
      <dgm:spPr/>
    </dgm:pt>
    <dgm:pt modelId="{39BA264E-0F52-4347-831B-9FEB02356F09}" type="pres">
      <dgm:prSet presAssocID="{46FE73D4-8585-46DA-814E-34DED0D0503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43B5FA0B-AA4C-4B97-9A08-7BE061565507}" srcId="{22A602EE-3810-437B-818F-C5B7BB301A1A}" destId="{EAC923A0-9E0F-4212-BD20-2EE3E55A7985}" srcOrd="1" destOrd="0" parTransId="{721F7232-B4BE-448C-BE99-7AB8D3931D8D}" sibTransId="{78E873AE-3ED4-4580-9162-658C5A00CD9D}"/>
    <dgm:cxn modelId="{9F5BCF0C-1AFD-41AE-AFAF-41549A028ACE}" type="presOf" srcId="{8BB1FB8B-CB79-4DFB-8206-B20F45C94610}" destId="{DBD19905-86F2-4243-9570-23106B8CDEFC}" srcOrd="0" destOrd="0" presId="urn:microsoft.com/office/officeart/2005/8/layout/list1"/>
    <dgm:cxn modelId="{D4316930-B72E-496C-A706-C386CA446E83}" type="presOf" srcId="{EAC923A0-9E0F-4212-BD20-2EE3E55A7985}" destId="{632CCCC2-90B7-4771-8D19-EC63CEB32E99}" srcOrd="0" destOrd="0" presId="urn:microsoft.com/office/officeart/2005/8/layout/list1"/>
    <dgm:cxn modelId="{2FCA3E66-2BF6-413C-9E78-112ECD161D02}" type="presOf" srcId="{46FE73D4-8585-46DA-814E-34DED0D0503D}" destId="{CB71477E-E2C0-4D21-9340-6F1931E257E2}" srcOrd="0" destOrd="0" presId="urn:microsoft.com/office/officeart/2005/8/layout/list1"/>
    <dgm:cxn modelId="{C9EA7B49-5D2E-4784-BA04-0F6784AD9CB7}" srcId="{22A602EE-3810-437B-818F-C5B7BB301A1A}" destId="{46FE73D4-8585-46DA-814E-34DED0D0503D}" srcOrd="6" destOrd="0" parTransId="{BED75CA2-CE2D-4BF5-B87D-3C3EDA791657}" sibTransId="{E1B03D10-096F-449A-940F-F10811AE7C03}"/>
    <dgm:cxn modelId="{BF0ADE4A-3DF8-4CEA-A31C-AC17A3C2DC27}" type="presOf" srcId="{C5A1EA2E-72BF-4575-8BBA-404D9D9221BE}" destId="{DF1C0DD6-D448-4846-BEA8-F0CB6FE4F15E}" srcOrd="1" destOrd="0" presId="urn:microsoft.com/office/officeart/2005/8/layout/list1"/>
    <dgm:cxn modelId="{45E74150-F5E6-4B73-BF10-DC32149123C8}" srcId="{22A602EE-3810-437B-818F-C5B7BB301A1A}" destId="{178EE8CC-A373-4F51-AE5F-A5E90F156A87}" srcOrd="5" destOrd="0" parTransId="{21C28F51-E8F4-476B-AA05-3611D343572E}" sibTransId="{0C870BC1-188C-4E7F-AADA-97224C0F8993}"/>
    <dgm:cxn modelId="{86F81751-83AC-4BB8-B385-364BDF36E583}" type="presOf" srcId="{C5A1EA2E-72BF-4575-8BBA-404D9D9221BE}" destId="{8927705E-8D71-42BD-884B-0034B8A03EAA}" srcOrd="0" destOrd="0" presId="urn:microsoft.com/office/officeart/2005/8/layout/list1"/>
    <dgm:cxn modelId="{B2BE4656-07BB-40F2-AF30-7F8F6D8A3E95}" srcId="{22A602EE-3810-437B-818F-C5B7BB301A1A}" destId="{C5A1EA2E-72BF-4575-8BBA-404D9D9221BE}" srcOrd="2" destOrd="0" parTransId="{A8E96984-E544-4908-9D32-D83E13FB3344}" sibTransId="{751AECA1-A8D4-4767-9878-C6A555CE36E5}"/>
    <dgm:cxn modelId="{F74DD87A-37BF-4224-8B01-1933621C0B88}" srcId="{22A602EE-3810-437B-818F-C5B7BB301A1A}" destId="{B6E4FB27-15F2-4E8C-9E59-C5ABF855324B}" srcOrd="4" destOrd="0" parTransId="{577AE8B0-2798-4D2D-A97E-89B84408FAFE}" sibTransId="{076638F7-165E-49AF-B0CC-D25374149D92}"/>
    <dgm:cxn modelId="{D7757480-3789-475A-817E-B2EDA7FD025B}" type="presOf" srcId="{B6E4FB27-15F2-4E8C-9E59-C5ABF855324B}" destId="{A785927C-BB8D-4447-AB97-7B8AA447E81E}" srcOrd="1" destOrd="0" presId="urn:microsoft.com/office/officeart/2005/8/layout/list1"/>
    <dgm:cxn modelId="{72662A89-A684-4B6E-B9BE-FA7CA99CE0E2}" type="presOf" srcId="{178EE8CC-A373-4F51-AE5F-A5E90F156A87}" destId="{72B8A4D8-8544-41E4-A856-BF2692255FB7}" srcOrd="1" destOrd="0" presId="urn:microsoft.com/office/officeart/2005/8/layout/list1"/>
    <dgm:cxn modelId="{6CAED68E-DCC9-4E8E-A0D2-5CA31D28D695}" type="presOf" srcId="{46FE73D4-8585-46DA-814E-34DED0D0503D}" destId="{E81B7A30-D236-4F92-933C-1F061F8F8558}" srcOrd="1" destOrd="0" presId="urn:microsoft.com/office/officeart/2005/8/layout/list1"/>
    <dgm:cxn modelId="{BEC3D797-0C05-4855-BCA6-F6370DC4F959}" type="presOf" srcId="{93ABFC12-ED2A-4E89-9465-2F2C388E072A}" destId="{37E725FD-752D-4CF0-8215-1620381169A1}" srcOrd="0" destOrd="0" presId="urn:microsoft.com/office/officeart/2005/8/layout/list1"/>
    <dgm:cxn modelId="{7862D99A-B04F-4A1B-9B23-CCFCDD200832}" srcId="{22A602EE-3810-437B-818F-C5B7BB301A1A}" destId="{8BB1FB8B-CB79-4DFB-8206-B20F45C94610}" srcOrd="0" destOrd="0" parTransId="{D043B38C-95A4-497A-9F0A-1DBF1053DF1F}" sibTransId="{2BBFC07A-9E46-490D-82A7-E04004F6CC43}"/>
    <dgm:cxn modelId="{24CFAEB9-54BA-47C4-A131-DE455AB3ACF0}" type="presOf" srcId="{178EE8CC-A373-4F51-AE5F-A5E90F156A87}" destId="{E8F6FDFC-222F-4E27-B465-B255C77306B3}" srcOrd="0" destOrd="0" presId="urn:microsoft.com/office/officeart/2005/8/layout/list1"/>
    <dgm:cxn modelId="{4E89EACD-5E19-4773-8951-66BF8800B93E}" type="presOf" srcId="{EAC923A0-9E0F-4212-BD20-2EE3E55A7985}" destId="{0CBA0B2D-499D-47AC-96E9-2C23BA24FD80}" srcOrd="1" destOrd="0" presId="urn:microsoft.com/office/officeart/2005/8/layout/list1"/>
    <dgm:cxn modelId="{F10D95D6-1434-4AF0-87FC-2835C3357B2B}" type="presOf" srcId="{93ABFC12-ED2A-4E89-9465-2F2C388E072A}" destId="{75268767-C2E1-449C-8B72-05D7429B1FF8}" srcOrd="1" destOrd="0" presId="urn:microsoft.com/office/officeart/2005/8/layout/list1"/>
    <dgm:cxn modelId="{A33719E0-9A9B-4856-9FF3-F058CB865485}" type="presOf" srcId="{8BB1FB8B-CB79-4DFB-8206-B20F45C94610}" destId="{0118318E-5336-4D89-ACE6-E259CF8CCC04}" srcOrd="1" destOrd="0" presId="urn:microsoft.com/office/officeart/2005/8/layout/list1"/>
    <dgm:cxn modelId="{AD6704EC-AD6B-4A3B-B498-EEDA24600B20}" type="presOf" srcId="{22A602EE-3810-437B-818F-C5B7BB301A1A}" destId="{EBAD28CC-E8DB-4189-ADC2-727EF0B93114}" srcOrd="0" destOrd="0" presId="urn:microsoft.com/office/officeart/2005/8/layout/list1"/>
    <dgm:cxn modelId="{2B99B8EF-BE89-4561-B1E2-2BAA87CAE927}" type="presOf" srcId="{B6E4FB27-15F2-4E8C-9E59-C5ABF855324B}" destId="{F2BC194D-1994-43FF-8CB3-C540CDB1A127}" srcOrd="0" destOrd="0" presId="urn:microsoft.com/office/officeart/2005/8/layout/list1"/>
    <dgm:cxn modelId="{6000BEF8-1EFD-464A-A127-BA2BD20C43D3}" srcId="{22A602EE-3810-437B-818F-C5B7BB301A1A}" destId="{93ABFC12-ED2A-4E89-9465-2F2C388E072A}" srcOrd="3" destOrd="0" parTransId="{5AF8CBB8-9A70-4444-9A3A-AE071B39A0C5}" sibTransId="{DD293DEA-799F-4F42-B8A6-DF61F1D7109F}"/>
    <dgm:cxn modelId="{9B2BED0C-0440-4608-8943-B5A3B1C12A85}" type="presParOf" srcId="{EBAD28CC-E8DB-4189-ADC2-727EF0B93114}" destId="{F3E5C570-C140-46DF-B971-0355BFECC292}" srcOrd="0" destOrd="0" presId="urn:microsoft.com/office/officeart/2005/8/layout/list1"/>
    <dgm:cxn modelId="{2E359C8F-90F9-40F7-9E79-00308AC42B5E}" type="presParOf" srcId="{F3E5C570-C140-46DF-B971-0355BFECC292}" destId="{DBD19905-86F2-4243-9570-23106B8CDEFC}" srcOrd="0" destOrd="0" presId="urn:microsoft.com/office/officeart/2005/8/layout/list1"/>
    <dgm:cxn modelId="{3D432807-6C95-4CDC-8335-ACE982E8736D}" type="presParOf" srcId="{F3E5C570-C140-46DF-B971-0355BFECC292}" destId="{0118318E-5336-4D89-ACE6-E259CF8CCC04}" srcOrd="1" destOrd="0" presId="urn:microsoft.com/office/officeart/2005/8/layout/list1"/>
    <dgm:cxn modelId="{A22D9216-14FF-434E-AC3F-811324653BA0}" type="presParOf" srcId="{EBAD28CC-E8DB-4189-ADC2-727EF0B93114}" destId="{06C221BF-5980-46C9-97C2-7AE48B5D2B10}" srcOrd="1" destOrd="0" presId="urn:microsoft.com/office/officeart/2005/8/layout/list1"/>
    <dgm:cxn modelId="{10BDD9E8-D105-4E7E-8CE6-B2CDFDF880FC}" type="presParOf" srcId="{EBAD28CC-E8DB-4189-ADC2-727EF0B93114}" destId="{A038E2A9-1264-4155-9B97-A19E7096C369}" srcOrd="2" destOrd="0" presId="urn:microsoft.com/office/officeart/2005/8/layout/list1"/>
    <dgm:cxn modelId="{C8312A56-8FD3-48AA-BDB6-7E424A2B2397}" type="presParOf" srcId="{EBAD28CC-E8DB-4189-ADC2-727EF0B93114}" destId="{11F5400A-7D90-4E5E-A5F9-1DACFF1C3901}" srcOrd="3" destOrd="0" presId="urn:microsoft.com/office/officeart/2005/8/layout/list1"/>
    <dgm:cxn modelId="{24CC3653-5088-4D12-8861-B8B67BFA9E57}" type="presParOf" srcId="{EBAD28CC-E8DB-4189-ADC2-727EF0B93114}" destId="{8ED0B407-8333-4C38-86AF-6EF938565A78}" srcOrd="4" destOrd="0" presId="urn:microsoft.com/office/officeart/2005/8/layout/list1"/>
    <dgm:cxn modelId="{B01E3072-FF42-4A1A-A30C-F526AF881E5B}" type="presParOf" srcId="{8ED0B407-8333-4C38-86AF-6EF938565A78}" destId="{632CCCC2-90B7-4771-8D19-EC63CEB32E99}" srcOrd="0" destOrd="0" presId="urn:microsoft.com/office/officeart/2005/8/layout/list1"/>
    <dgm:cxn modelId="{F533C545-7438-4064-B01E-DA01E2780A70}" type="presParOf" srcId="{8ED0B407-8333-4C38-86AF-6EF938565A78}" destId="{0CBA0B2D-499D-47AC-96E9-2C23BA24FD80}" srcOrd="1" destOrd="0" presId="urn:microsoft.com/office/officeart/2005/8/layout/list1"/>
    <dgm:cxn modelId="{5E16970E-323D-4447-A168-ADC5DAD59AB7}" type="presParOf" srcId="{EBAD28CC-E8DB-4189-ADC2-727EF0B93114}" destId="{A5C68673-6984-4757-BE67-73436892F7F9}" srcOrd="5" destOrd="0" presId="urn:microsoft.com/office/officeart/2005/8/layout/list1"/>
    <dgm:cxn modelId="{64ECFA2F-9130-4D9A-93AA-6E4EF5AB2F59}" type="presParOf" srcId="{EBAD28CC-E8DB-4189-ADC2-727EF0B93114}" destId="{A8F2F2AF-E50C-4A5A-ABCF-9C960880A0E8}" srcOrd="6" destOrd="0" presId="urn:microsoft.com/office/officeart/2005/8/layout/list1"/>
    <dgm:cxn modelId="{2C9BD6DF-0F23-40D7-BD02-51DDD964739B}" type="presParOf" srcId="{EBAD28CC-E8DB-4189-ADC2-727EF0B93114}" destId="{6C786881-4C4E-4583-8579-40AEED587B8F}" srcOrd="7" destOrd="0" presId="urn:microsoft.com/office/officeart/2005/8/layout/list1"/>
    <dgm:cxn modelId="{4EFBA151-8D66-4C3B-AB5F-D0DAC1E44F97}" type="presParOf" srcId="{EBAD28CC-E8DB-4189-ADC2-727EF0B93114}" destId="{E78203EC-6975-4486-884C-4781A5323DCE}" srcOrd="8" destOrd="0" presId="urn:microsoft.com/office/officeart/2005/8/layout/list1"/>
    <dgm:cxn modelId="{1601F8B8-36F4-4515-8BEC-458D9C8426D9}" type="presParOf" srcId="{E78203EC-6975-4486-884C-4781A5323DCE}" destId="{8927705E-8D71-42BD-884B-0034B8A03EAA}" srcOrd="0" destOrd="0" presId="urn:microsoft.com/office/officeart/2005/8/layout/list1"/>
    <dgm:cxn modelId="{0FB31085-7C62-491F-A474-D9D246ADCAC0}" type="presParOf" srcId="{E78203EC-6975-4486-884C-4781A5323DCE}" destId="{DF1C0DD6-D448-4846-BEA8-F0CB6FE4F15E}" srcOrd="1" destOrd="0" presId="urn:microsoft.com/office/officeart/2005/8/layout/list1"/>
    <dgm:cxn modelId="{4963171B-1E92-450A-BC79-F07DF214BD2A}" type="presParOf" srcId="{EBAD28CC-E8DB-4189-ADC2-727EF0B93114}" destId="{2E27EBED-99EA-4D71-95CA-299BFE26CA1F}" srcOrd="9" destOrd="0" presId="urn:microsoft.com/office/officeart/2005/8/layout/list1"/>
    <dgm:cxn modelId="{943CCC84-48A9-4F41-8E81-E7F2B87CEEC1}" type="presParOf" srcId="{EBAD28CC-E8DB-4189-ADC2-727EF0B93114}" destId="{AD84628C-9E1B-4AA2-9068-79692F45E83F}" srcOrd="10" destOrd="0" presId="urn:microsoft.com/office/officeart/2005/8/layout/list1"/>
    <dgm:cxn modelId="{BE6637AC-D5AA-4F0F-98C4-BEA58BF6FF9D}" type="presParOf" srcId="{EBAD28CC-E8DB-4189-ADC2-727EF0B93114}" destId="{3FCC102B-C7E2-4D4C-A28F-0BEE237FA44F}" srcOrd="11" destOrd="0" presId="urn:microsoft.com/office/officeart/2005/8/layout/list1"/>
    <dgm:cxn modelId="{B52B005C-2CDD-4CAD-9358-B01E3B52576B}" type="presParOf" srcId="{EBAD28CC-E8DB-4189-ADC2-727EF0B93114}" destId="{70044738-0BB6-456E-803D-83685C0035BE}" srcOrd="12" destOrd="0" presId="urn:microsoft.com/office/officeart/2005/8/layout/list1"/>
    <dgm:cxn modelId="{A5BDD46C-5625-4749-BC08-7B746C1B0797}" type="presParOf" srcId="{70044738-0BB6-456E-803D-83685C0035BE}" destId="{37E725FD-752D-4CF0-8215-1620381169A1}" srcOrd="0" destOrd="0" presId="urn:microsoft.com/office/officeart/2005/8/layout/list1"/>
    <dgm:cxn modelId="{F82F2121-9512-4FF5-AA4B-2E8C2E3DEB79}" type="presParOf" srcId="{70044738-0BB6-456E-803D-83685C0035BE}" destId="{75268767-C2E1-449C-8B72-05D7429B1FF8}" srcOrd="1" destOrd="0" presId="urn:microsoft.com/office/officeart/2005/8/layout/list1"/>
    <dgm:cxn modelId="{75C46CE9-F89E-4BA2-AADC-2B78C9ADD1D0}" type="presParOf" srcId="{EBAD28CC-E8DB-4189-ADC2-727EF0B93114}" destId="{315F5F76-DD26-4614-8E2F-42C93544F2C3}" srcOrd="13" destOrd="0" presId="urn:microsoft.com/office/officeart/2005/8/layout/list1"/>
    <dgm:cxn modelId="{94C65104-A4D9-49F9-9493-58801656FA17}" type="presParOf" srcId="{EBAD28CC-E8DB-4189-ADC2-727EF0B93114}" destId="{B964C44F-5C43-43A4-8313-D3493D283575}" srcOrd="14" destOrd="0" presId="urn:microsoft.com/office/officeart/2005/8/layout/list1"/>
    <dgm:cxn modelId="{47FAC4D4-C175-4C67-9D5C-AB4990EE43B7}" type="presParOf" srcId="{EBAD28CC-E8DB-4189-ADC2-727EF0B93114}" destId="{C191702E-8DB8-44A4-8846-8D40A38C7323}" srcOrd="15" destOrd="0" presId="urn:microsoft.com/office/officeart/2005/8/layout/list1"/>
    <dgm:cxn modelId="{F95ED1C2-5C5B-4BD9-85D5-DE78ADF66F08}" type="presParOf" srcId="{EBAD28CC-E8DB-4189-ADC2-727EF0B93114}" destId="{47D1B9B8-1A2D-43C3-A003-1B73ECB5CD32}" srcOrd="16" destOrd="0" presId="urn:microsoft.com/office/officeart/2005/8/layout/list1"/>
    <dgm:cxn modelId="{B81615E5-C373-42E0-AD87-F9CEBD8C9DD9}" type="presParOf" srcId="{47D1B9B8-1A2D-43C3-A003-1B73ECB5CD32}" destId="{F2BC194D-1994-43FF-8CB3-C540CDB1A127}" srcOrd="0" destOrd="0" presId="urn:microsoft.com/office/officeart/2005/8/layout/list1"/>
    <dgm:cxn modelId="{4E7CA4A5-04C3-4A10-BF5A-5DFF5FD15FAF}" type="presParOf" srcId="{47D1B9B8-1A2D-43C3-A003-1B73ECB5CD32}" destId="{A785927C-BB8D-4447-AB97-7B8AA447E81E}" srcOrd="1" destOrd="0" presId="urn:microsoft.com/office/officeart/2005/8/layout/list1"/>
    <dgm:cxn modelId="{ADCC6158-A251-4883-97A1-7FD3EBBE0FD5}" type="presParOf" srcId="{EBAD28CC-E8DB-4189-ADC2-727EF0B93114}" destId="{81737BED-BC4A-427E-8197-9DA3144B613C}" srcOrd="17" destOrd="0" presId="urn:microsoft.com/office/officeart/2005/8/layout/list1"/>
    <dgm:cxn modelId="{BF5CF6C9-9A7C-46E1-903E-369CAD574464}" type="presParOf" srcId="{EBAD28CC-E8DB-4189-ADC2-727EF0B93114}" destId="{4D7A5E48-1E14-405C-BFF0-45B67F3C1CA2}" srcOrd="18" destOrd="0" presId="urn:microsoft.com/office/officeart/2005/8/layout/list1"/>
    <dgm:cxn modelId="{94CCDB8E-F2CF-453E-8849-AA42EA7221EC}" type="presParOf" srcId="{EBAD28CC-E8DB-4189-ADC2-727EF0B93114}" destId="{F76ECD8F-3E5E-44C2-A512-1B64095C4679}" srcOrd="19" destOrd="0" presId="urn:microsoft.com/office/officeart/2005/8/layout/list1"/>
    <dgm:cxn modelId="{32BAEF23-0E80-4BC6-8151-F2753EF31C4F}" type="presParOf" srcId="{EBAD28CC-E8DB-4189-ADC2-727EF0B93114}" destId="{D8847601-F37B-4C59-9503-A0A803BE2164}" srcOrd="20" destOrd="0" presId="urn:microsoft.com/office/officeart/2005/8/layout/list1"/>
    <dgm:cxn modelId="{77D62F6A-4673-4CD2-9050-2975F12406F3}" type="presParOf" srcId="{D8847601-F37B-4C59-9503-A0A803BE2164}" destId="{E8F6FDFC-222F-4E27-B465-B255C77306B3}" srcOrd="0" destOrd="0" presId="urn:microsoft.com/office/officeart/2005/8/layout/list1"/>
    <dgm:cxn modelId="{E9C305D7-300E-4F3D-BFF2-40434330B11F}" type="presParOf" srcId="{D8847601-F37B-4C59-9503-A0A803BE2164}" destId="{72B8A4D8-8544-41E4-A856-BF2692255FB7}" srcOrd="1" destOrd="0" presId="urn:microsoft.com/office/officeart/2005/8/layout/list1"/>
    <dgm:cxn modelId="{32299684-9123-48A6-A55F-591D5A024E79}" type="presParOf" srcId="{EBAD28CC-E8DB-4189-ADC2-727EF0B93114}" destId="{DB3FD0F1-8E1F-4F21-8F8E-387F499D10CC}" srcOrd="21" destOrd="0" presId="urn:microsoft.com/office/officeart/2005/8/layout/list1"/>
    <dgm:cxn modelId="{5F8C6E80-1BB8-43D8-A16E-1E6F77254D8F}" type="presParOf" srcId="{EBAD28CC-E8DB-4189-ADC2-727EF0B93114}" destId="{9B6E6882-776F-428A-9FE0-DA2605A2515B}" srcOrd="22" destOrd="0" presId="urn:microsoft.com/office/officeart/2005/8/layout/list1"/>
    <dgm:cxn modelId="{9E3BE610-3D86-444F-B670-E52ED70705A8}" type="presParOf" srcId="{EBAD28CC-E8DB-4189-ADC2-727EF0B93114}" destId="{11437BD0-9FFE-4287-AAF1-C002FFD4AF0A}" srcOrd="23" destOrd="0" presId="urn:microsoft.com/office/officeart/2005/8/layout/list1"/>
    <dgm:cxn modelId="{99A5AB0F-02EB-43DE-80F7-91B1030EA45B}" type="presParOf" srcId="{EBAD28CC-E8DB-4189-ADC2-727EF0B93114}" destId="{93E4563E-4B71-4885-85AE-64FD7F9740EA}" srcOrd="24" destOrd="0" presId="urn:microsoft.com/office/officeart/2005/8/layout/list1"/>
    <dgm:cxn modelId="{B6B2CDF8-95F5-4A19-8520-775BBE3C0E8F}" type="presParOf" srcId="{93E4563E-4B71-4885-85AE-64FD7F9740EA}" destId="{CB71477E-E2C0-4D21-9340-6F1931E257E2}" srcOrd="0" destOrd="0" presId="urn:microsoft.com/office/officeart/2005/8/layout/list1"/>
    <dgm:cxn modelId="{B87D8D92-C555-4262-86C8-BBCA1970A334}" type="presParOf" srcId="{93E4563E-4B71-4885-85AE-64FD7F9740EA}" destId="{E81B7A30-D236-4F92-933C-1F061F8F8558}" srcOrd="1" destOrd="0" presId="urn:microsoft.com/office/officeart/2005/8/layout/list1"/>
    <dgm:cxn modelId="{4373E9E4-17ED-43EF-82F3-95A874209A85}" type="presParOf" srcId="{EBAD28CC-E8DB-4189-ADC2-727EF0B93114}" destId="{C324CAA5-2075-4780-83FC-CDA083711D13}" srcOrd="25" destOrd="0" presId="urn:microsoft.com/office/officeart/2005/8/layout/list1"/>
    <dgm:cxn modelId="{3364EC5E-FE01-4A2A-AEA0-78DAB8BF6D1A}" type="presParOf" srcId="{EBAD28CC-E8DB-4189-ADC2-727EF0B93114}" destId="{39BA264E-0F52-4347-831B-9FEB02356F09}" srcOrd="26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A602EE-3810-437B-818F-C5B7BB301A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1FB8B-CB79-4DFB-8206-B20F45C94610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Mild Hybrid System Overview</a:t>
          </a:r>
        </a:p>
      </dgm:t>
    </dgm:pt>
    <dgm:pt modelId="{D043B38C-95A4-497A-9F0A-1DBF1053DF1F}" type="parTrans" cxnId="{7862D99A-B04F-4A1B-9B23-CCFCDD200832}">
      <dgm:prSet/>
      <dgm:spPr/>
      <dgm:t>
        <a:bodyPr/>
        <a:lstStyle/>
        <a:p>
          <a:endParaRPr lang="en-US"/>
        </a:p>
      </dgm:t>
    </dgm:pt>
    <dgm:pt modelId="{2BBFC07A-9E46-490D-82A7-E04004F6CC43}" type="sibTrans" cxnId="{7862D99A-B04F-4A1B-9B23-CCFCDD200832}">
      <dgm:prSet/>
      <dgm:spPr/>
      <dgm:t>
        <a:bodyPr/>
        <a:lstStyle/>
        <a:p>
          <a:endParaRPr lang="en-US"/>
        </a:p>
      </dgm:t>
    </dgm:pt>
    <dgm:pt modelId="{EAC923A0-9E0F-4212-BD20-2EE3E55A7985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Fleet Testing Requirements</a:t>
          </a:r>
        </a:p>
      </dgm:t>
    </dgm:pt>
    <dgm:pt modelId="{721F7232-B4BE-448C-BE99-7AB8D3931D8D}" type="parTrans" cxnId="{43B5FA0B-AA4C-4B97-9A08-7BE061565507}">
      <dgm:prSet/>
      <dgm:spPr/>
      <dgm:t>
        <a:bodyPr/>
        <a:lstStyle/>
        <a:p>
          <a:endParaRPr lang="en-US"/>
        </a:p>
      </dgm:t>
    </dgm:pt>
    <dgm:pt modelId="{78E873AE-3ED4-4580-9162-658C5A00CD9D}" type="sibTrans" cxnId="{43B5FA0B-AA4C-4B97-9A08-7BE061565507}">
      <dgm:prSet/>
      <dgm:spPr/>
      <dgm:t>
        <a:bodyPr/>
        <a:lstStyle/>
        <a:p>
          <a:endParaRPr lang="en-US"/>
        </a:p>
      </dgm:t>
    </dgm:pt>
    <dgm:pt modelId="{C5A1EA2E-72BF-4575-8BBA-404D9D9221BE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CONVENTIONAL approach for Route selection and Analysis</a:t>
          </a:r>
        </a:p>
      </dgm:t>
    </dgm:pt>
    <dgm:pt modelId="{A8E96984-E544-4908-9D32-D83E13FB3344}" type="parTrans" cxnId="{B2BE4656-07BB-40F2-AF30-7F8F6D8A3E95}">
      <dgm:prSet/>
      <dgm:spPr/>
      <dgm:t>
        <a:bodyPr/>
        <a:lstStyle/>
        <a:p>
          <a:endParaRPr lang="en-US"/>
        </a:p>
      </dgm:t>
    </dgm:pt>
    <dgm:pt modelId="{751AECA1-A8D4-4767-9878-C6A555CE36E5}" type="sibTrans" cxnId="{B2BE4656-07BB-40F2-AF30-7F8F6D8A3E95}">
      <dgm:prSet/>
      <dgm:spPr/>
      <dgm:t>
        <a:bodyPr/>
        <a:lstStyle/>
        <a:p>
          <a:endParaRPr lang="en-US"/>
        </a:p>
      </dgm:t>
    </dgm:pt>
    <dgm:pt modelId="{B6E4FB27-15F2-4E8C-9E59-C5ABF855324B}">
      <dgm:prSet phldrT="[Text]"/>
      <dgm:spPr>
        <a:solidFill>
          <a:srgbClr val="FFC000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Development of Mapping tool using MATLAB</a:t>
          </a:r>
        </a:p>
      </dgm:t>
    </dgm:pt>
    <dgm:pt modelId="{577AE8B0-2798-4D2D-A97E-89B84408FAFE}" type="parTrans" cxnId="{F74DD87A-37BF-4224-8B01-1933621C0B88}">
      <dgm:prSet/>
      <dgm:spPr/>
      <dgm:t>
        <a:bodyPr/>
        <a:lstStyle/>
        <a:p>
          <a:endParaRPr lang="en-US"/>
        </a:p>
      </dgm:t>
    </dgm:pt>
    <dgm:pt modelId="{076638F7-165E-49AF-B0CC-D25374149D92}" type="sibTrans" cxnId="{F74DD87A-37BF-4224-8B01-1933621C0B88}">
      <dgm:prSet/>
      <dgm:spPr/>
      <dgm:t>
        <a:bodyPr/>
        <a:lstStyle/>
        <a:p>
          <a:endParaRPr lang="en-US"/>
        </a:p>
      </dgm:t>
    </dgm:pt>
    <dgm:pt modelId="{46FE73D4-8585-46DA-814E-34DED0D0503D}">
      <dgm:prSet phldrT="[Text]"/>
      <dgm:spPr/>
      <dgm:t>
        <a:bodyPr/>
        <a:lstStyle/>
        <a:p>
          <a:r>
            <a:rPr lang="en-US" dirty="0"/>
            <a:t>Demo of MAPPING tool</a:t>
          </a:r>
        </a:p>
      </dgm:t>
    </dgm:pt>
    <dgm:pt modelId="{BED75CA2-CE2D-4BF5-B87D-3C3EDA791657}" type="parTrans" cxnId="{C9EA7B49-5D2E-4784-BA04-0F6784AD9CB7}">
      <dgm:prSet/>
      <dgm:spPr/>
      <dgm:t>
        <a:bodyPr/>
        <a:lstStyle/>
        <a:p>
          <a:endParaRPr lang="en-US"/>
        </a:p>
      </dgm:t>
    </dgm:pt>
    <dgm:pt modelId="{E1B03D10-096F-449A-940F-F10811AE7C03}" type="sibTrans" cxnId="{C9EA7B49-5D2E-4784-BA04-0F6784AD9CB7}">
      <dgm:prSet/>
      <dgm:spPr/>
      <dgm:t>
        <a:bodyPr/>
        <a:lstStyle/>
        <a:p>
          <a:endParaRPr lang="en-US"/>
        </a:p>
      </dgm:t>
    </dgm:pt>
    <dgm:pt modelId="{93ABFC12-ED2A-4E89-9465-2F2C388E072A}">
      <dgm:prSet phldrT="[Text]"/>
      <dgm:spPr>
        <a:solidFill>
          <a:srgbClr val="FFC000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Limitations of Conventional approach</a:t>
          </a:r>
        </a:p>
      </dgm:t>
    </dgm:pt>
    <dgm:pt modelId="{5AF8CBB8-9A70-4444-9A3A-AE071B39A0C5}" type="parTrans" cxnId="{6000BEF8-1EFD-464A-A127-BA2BD20C43D3}">
      <dgm:prSet/>
      <dgm:spPr/>
      <dgm:t>
        <a:bodyPr/>
        <a:lstStyle/>
        <a:p>
          <a:endParaRPr lang="en-US"/>
        </a:p>
      </dgm:t>
    </dgm:pt>
    <dgm:pt modelId="{DD293DEA-799F-4F42-B8A6-DF61F1D7109F}" type="sibTrans" cxnId="{6000BEF8-1EFD-464A-A127-BA2BD20C43D3}">
      <dgm:prSet/>
      <dgm:spPr/>
      <dgm:t>
        <a:bodyPr/>
        <a:lstStyle/>
        <a:p>
          <a:endParaRPr lang="en-US"/>
        </a:p>
      </dgm:t>
    </dgm:pt>
    <dgm:pt modelId="{0B5D5284-CB29-42D6-974B-41A05D916C2A}">
      <dgm:prSet phldrT="[Text]"/>
      <dgm:spPr/>
      <dgm:t>
        <a:bodyPr/>
        <a:lstStyle/>
        <a:p>
          <a:r>
            <a:rPr lang="en-US"/>
            <a:t>Methodology adopted</a:t>
          </a:r>
          <a:endParaRPr lang="en-US" b="1" dirty="0">
            <a:solidFill>
              <a:schemeClr val="tx1"/>
            </a:solidFill>
          </a:endParaRPr>
        </a:p>
      </dgm:t>
    </dgm:pt>
    <dgm:pt modelId="{3EB4F783-7FAE-4247-9CE3-5B0B4A19B153}" type="parTrans" cxnId="{683C49A8-4DDF-486D-8C96-80E6F9374DB0}">
      <dgm:prSet/>
      <dgm:spPr/>
    </dgm:pt>
    <dgm:pt modelId="{68CD3DA4-4581-47F1-B0CB-763369B9E48F}" type="sibTrans" cxnId="{683C49A8-4DDF-486D-8C96-80E6F9374DB0}">
      <dgm:prSet/>
      <dgm:spPr/>
    </dgm:pt>
    <dgm:pt modelId="{EBAD28CC-E8DB-4189-ADC2-727EF0B93114}" type="pres">
      <dgm:prSet presAssocID="{22A602EE-3810-437B-818F-C5B7BB301A1A}" presName="linear" presStyleCnt="0">
        <dgm:presLayoutVars>
          <dgm:dir/>
          <dgm:animLvl val="lvl"/>
          <dgm:resizeHandles val="exact"/>
        </dgm:presLayoutVars>
      </dgm:prSet>
      <dgm:spPr/>
    </dgm:pt>
    <dgm:pt modelId="{F3E5C570-C140-46DF-B971-0355BFECC292}" type="pres">
      <dgm:prSet presAssocID="{8BB1FB8B-CB79-4DFB-8206-B20F45C94610}" presName="parentLin" presStyleCnt="0"/>
      <dgm:spPr/>
    </dgm:pt>
    <dgm:pt modelId="{DBD19905-86F2-4243-9570-23106B8CDEFC}" type="pres">
      <dgm:prSet presAssocID="{8BB1FB8B-CB79-4DFB-8206-B20F45C94610}" presName="parentLeftMargin" presStyleLbl="node1" presStyleIdx="0" presStyleCnt="7"/>
      <dgm:spPr/>
    </dgm:pt>
    <dgm:pt modelId="{0118318E-5336-4D89-ACE6-E259CF8CCC04}" type="pres">
      <dgm:prSet presAssocID="{8BB1FB8B-CB79-4DFB-8206-B20F45C9461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6C221BF-5980-46C9-97C2-7AE48B5D2B10}" type="pres">
      <dgm:prSet presAssocID="{8BB1FB8B-CB79-4DFB-8206-B20F45C94610}" presName="negativeSpace" presStyleCnt="0"/>
      <dgm:spPr/>
    </dgm:pt>
    <dgm:pt modelId="{A038E2A9-1264-4155-9B97-A19E7096C369}" type="pres">
      <dgm:prSet presAssocID="{8BB1FB8B-CB79-4DFB-8206-B20F45C94610}" presName="childText" presStyleLbl="conFgAcc1" presStyleIdx="0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11F5400A-7D90-4E5E-A5F9-1DACFF1C3901}" type="pres">
      <dgm:prSet presAssocID="{2BBFC07A-9E46-490D-82A7-E04004F6CC43}" presName="spaceBetweenRectangles" presStyleCnt="0"/>
      <dgm:spPr/>
    </dgm:pt>
    <dgm:pt modelId="{8ED0B407-8333-4C38-86AF-6EF938565A78}" type="pres">
      <dgm:prSet presAssocID="{EAC923A0-9E0F-4212-BD20-2EE3E55A7985}" presName="parentLin" presStyleCnt="0"/>
      <dgm:spPr/>
    </dgm:pt>
    <dgm:pt modelId="{632CCCC2-90B7-4771-8D19-EC63CEB32E99}" type="pres">
      <dgm:prSet presAssocID="{EAC923A0-9E0F-4212-BD20-2EE3E55A7985}" presName="parentLeftMargin" presStyleLbl="node1" presStyleIdx="0" presStyleCnt="7"/>
      <dgm:spPr/>
    </dgm:pt>
    <dgm:pt modelId="{0CBA0B2D-499D-47AC-96E9-2C23BA24FD80}" type="pres">
      <dgm:prSet presAssocID="{EAC923A0-9E0F-4212-BD20-2EE3E55A798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5C68673-6984-4757-BE67-73436892F7F9}" type="pres">
      <dgm:prSet presAssocID="{EAC923A0-9E0F-4212-BD20-2EE3E55A7985}" presName="negativeSpace" presStyleCnt="0"/>
      <dgm:spPr/>
    </dgm:pt>
    <dgm:pt modelId="{A8F2F2AF-E50C-4A5A-ABCF-9C960880A0E8}" type="pres">
      <dgm:prSet presAssocID="{EAC923A0-9E0F-4212-BD20-2EE3E55A7985}" presName="childText" presStyleLbl="conFgAcc1" presStyleIdx="1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6C786881-4C4E-4583-8579-40AEED587B8F}" type="pres">
      <dgm:prSet presAssocID="{78E873AE-3ED4-4580-9162-658C5A00CD9D}" presName="spaceBetweenRectangles" presStyleCnt="0"/>
      <dgm:spPr/>
    </dgm:pt>
    <dgm:pt modelId="{E78203EC-6975-4486-884C-4781A5323DCE}" type="pres">
      <dgm:prSet presAssocID="{C5A1EA2E-72BF-4575-8BBA-404D9D9221BE}" presName="parentLin" presStyleCnt="0"/>
      <dgm:spPr/>
    </dgm:pt>
    <dgm:pt modelId="{8927705E-8D71-42BD-884B-0034B8A03EAA}" type="pres">
      <dgm:prSet presAssocID="{C5A1EA2E-72BF-4575-8BBA-404D9D9221BE}" presName="parentLeftMargin" presStyleLbl="node1" presStyleIdx="1" presStyleCnt="7"/>
      <dgm:spPr/>
    </dgm:pt>
    <dgm:pt modelId="{DF1C0DD6-D448-4846-BEA8-F0CB6FE4F15E}" type="pres">
      <dgm:prSet presAssocID="{C5A1EA2E-72BF-4575-8BBA-404D9D9221B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E27EBED-99EA-4D71-95CA-299BFE26CA1F}" type="pres">
      <dgm:prSet presAssocID="{C5A1EA2E-72BF-4575-8BBA-404D9D9221BE}" presName="negativeSpace" presStyleCnt="0"/>
      <dgm:spPr/>
    </dgm:pt>
    <dgm:pt modelId="{AD84628C-9E1B-4AA2-9068-79692F45E83F}" type="pres">
      <dgm:prSet presAssocID="{C5A1EA2E-72BF-4575-8BBA-404D9D9221BE}" presName="childText" presStyleLbl="conFgAcc1" presStyleIdx="2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3FCC102B-C7E2-4D4C-A28F-0BEE237FA44F}" type="pres">
      <dgm:prSet presAssocID="{751AECA1-A8D4-4767-9878-C6A555CE36E5}" presName="spaceBetweenRectangles" presStyleCnt="0"/>
      <dgm:spPr/>
    </dgm:pt>
    <dgm:pt modelId="{70044738-0BB6-456E-803D-83685C0035BE}" type="pres">
      <dgm:prSet presAssocID="{93ABFC12-ED2A-4E89-9465-2F2C388E072A}" presName="parentLin" presStyleCnt="0"/>
      <dgm:spPr/>
    </dgm:pt>
    <dgm:pt modelId="{37E725FD-752D-4CF0-8215-1620381169A1}" type="pres">
      <dgm:prSet presAssocID="{93ABFC12-ED2A-4E89-9465-2F2C388E072A}" presName="parentLeftMargin" presStyleLbl="node1" presStyleIdx="2" presStyleCnt="7"/>
      <dgm:spPr/>
    </dgm:pt>
    <dgm:pt modelId="{75268767-C2E1-449C-8B72-05D7429B1FF8}" type="pres">
      <dgm:prSet presAssocID="{93ABFC12-ED2A-4E89-9465-2F2C388E072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15F5F76-DD26-4614-8E2F-42C93544F2C3}" type="pres">
      <dgm:prSet presAssocID="{93ABFC12-ED2A-4E89-9465-2F2C388E072A}" presName="negativeSpace" presStyleCnt="0"/>
      <dgm:spPr/>
    </dgm:pt>
    <dgm:pt modelId="{B964C44F-5C43-43A4-8313-D3493D283575}" type="pres">
      <dgm:prSet presAssocID="{93ABFC12-ED2A-4E89-9465-2F2C388E072A}" presName="childText" presStyleLbl="conFgAcc1" presStyleIdx="3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C191702E-8DB8-44A4-8846-8D40A38C7323}" type="pres">
      <dgm:prSet presAssocID="{DD293DEA-799F-4F42-B8A6-DF61F1D7109F}" presName="spaceBetweenRectangles" presStyleCnt="0"/>
      <dgm:spPr/>
    </dgm:pt>
    <dgm:pt modelId="{47D1B9B8-1A2D-43C3-A003-1B73ECB5CD32}" type="pres">
      <dgm:prSet presAssocID="{B6E4FB27-15F2-4E8C-9E59-C5ABF855324B}" presName="parentLin" presStyleCnt="0"/>
      <dgm:spPr/>
    </dgm:pt>
    <dgm:pt modelId="{F2BC194D-1994-43FF-8CB3-C540CDB1A127}" type="pres">
      <dgm:prSet presAssocID="{B6E4FB27-15F2-4E8C-9E59-C5ABF855324B}" presName="parentLeftMargin" presStyleLbl="node1" presStyleIdx="3" presStyleCnt="7"/>
      <dgm:spPr/>
    </dgm:pt>
    <dgm:pt modelId="{A785927C-BB8D-4447-AB97-7B8AA447E81E}" type="pres">
      <dgm:prSet presAssocID="{B6E4FB27-15F2-4E8C-9E59-C5ABF85532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1737BED-BC4A-427E-8197-9DA3144B613C}" type="pres">
      <dgm:prSet presAssocID="{B6E4FB27-15F2-4E8C-9E59-C5ABF855324B}" presName="negativeSpace" presStyleCnt="0"/>
      <dgm:spPr/>
    </dgm:pt>
    <dgm:pt modelId="{4D7A5E48-1E14-405C-BFF0-45B67F3C1CA2}" type="pres">
      <dgm:prSet presAssocID="{B6E4FB27-15F2-4E8C-9E59-C5ABF855324B}" presName="childText" presStyleLbl="conFgAcc1" presStyleIdx="4" presStyleCnt="7">
        <dgm:presLayoutVars>
          <dgm:bulletEnabled val="1"/>
        </dgm:presLayoutVars>
      </dgm:prSet>
      <dgm:spPr>
        <a:solidFill>
          <a:srgbClr val="00B0F0">
            <a:alpha val="90000"/>
          </a:srgbClr>
        </a:solidFill>
      </dgm:spPr>
    </dgm:pt>
    <dgm:pt modelId="{F76ECD8F-3E5E-44C2-A512-1B64095C4679}" type="pres">
      <dgm:prSet presAssocID="{076638F7-165E-49AF-B0CC-D25374149D92}" presName="spaceBetweenRectangles" presStyleCnt="0"/>
      <dgm:spPr/>
    </dgm:pt>
    <dgm:pt modelId="{743D0739-9968-44F6-B180-0374162703FB}" type="pres">
      <dgm:prSet presAssocID="{0B5D5284-CB29-42D6-974B-41A05D916C2A}" presName="parentLin" presStyleCnt="0"/>
      <dgm:spPr/>
    </dgm:pt>
    <dgm:pt modelId="{DC4EB9F5-39F1-4DB0-B947-8B82BFC18F33}" type="pres">
      <dgm:prSet presAssocID="{0B5D5284-CB29-42D6-974B-41A05D916C2A}" presName="parentLeftMargin" presStyleLbl="node1" presStyleIdx="4" presStyleCnt="7"/>
      <dgm:spPr/>
    </dgm:pt>
    <dgm:pt modelId="{33DA9535-8651-44B7-95BA-D746A983667B}" type="pres">
      <dgm:prSet presAssocID="{0B5D5284-CB29-42D6-974B-41A05D916C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8AED72E-959A-4070-A5BC-1C8192B13368}" type="pres">
      <dgm:prSet presAssocID="{0B5D5284-CB29-42D6-974B-41A05D916C2A}" presName="negativeSpace" presStyleCnt="0"/>
      <dgm:spPr/>
    </dgm:pt>
    <dgm:pt modelId="{4A6E6787-EDAD-4B24-83E2-547A1698F5F4}" type="pres">
      <dgm:prSet presAssocID="{0B5D5284-CB29-42D6-974B-41A05D916C2A}" presName="childText" presStyleLbl="conFgAcc1" presStyleIdx="5" presStyleCnt="7">
        <dgm:presLayoutVars>
          <dgm:bulletEnabled val="1"/>
        </dgm:presLayoutVars>
      </dgm:prSet>
      <dgm:spPr/>
    </dgm:pt>
    <dgm:pt modelId="{3CF9237B-4540-4254-A41A-AD9AC4C98F48}" type="pres">
      <dgm:prSet presAssocID="{68CD3DA4-4581-47F1-B0CB-763369B9E48F}" presName="spaceBetweenRectangles" presStyleCnt="0"/>
      <dgm:spPr/>
    </dgm:pt>
    <dgm:pt modelId="{93E4563E-4B71-4885-85AE-64FD7F9740EA}" type="pres">
      <dgm:prSet presAssocID="{46FE73D4-8585-46DA-814E-34DED0D0503D}" presName="parentLin" presStyleCnt="0"/>
      <dgm:spPr/>
    </dgm:pt>
    <dgm:pt modelId="{CB71477E-E2C0-4D21-9340-6F1931E257E2}" type="pres">
      <dgm:prSet presAssocID="{46FE73D4-8585-46DA-814E-34DED0D0503D}" presName="parentLeftMargin" presStyleLbl="node1" presStyleIdx="5" presStyleCnt="7"/>
      <dgm:spPr/>
    </dgm:pt>
    <dgm:pt modelId="{E81B7A30-D236-4F92-933C-1F061F8F8558}" type="pres">
      <dgm:prSet presAssocID="{46FE73D4-8585-46DA-814E-34DED0D0503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324CAA5-2075-4780-83FC-CDA083711D13}" type="pres">
      <dgm:prSet presAssocID="{46FE73D4-8585-46DA-814E-34DED0D0503D}" presName="negativeSpace" presStyleCnt="0"/>
      <dgm:spPr/>
    </dgm:pt>
    <dgm:pt modelId="{39BA264E-0F52-4347-831B-9FEB02356F09}" type="pres">
      <dgm:prSet presAssocID="{46FE73D4-8585-46DA-814E-34DED0D0503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A38FD409-F580-42EA-8E26-72B14D7A6568}" type="presOf" srcId="{B6E4FB27-15F2-4E8C-9E59-C5ABF855324B}" destId="{A785927C-BB8D-4447-AB97-7B8AA447E81E}" srcOrd="1" destOrd="0" presId="urn:microsoft.com/office/officeart/2005/8/layout/list1"/>
    <dgm:cxn modelId="{43B5FA0B-AA4C-4B97-9A08-7BE061565507}" srcId="{22A602EE-3810-437B-818F-C5B7BB301A1A}" destId="{EAC923A0-9E0F-4212-BD20-2EE3E55A7985}" srcOrd="1" destOrd="0" parTransId="{721F7232-B4BE-448C-BE99-7AB8D3931D8D}" sibTransId="{78E873AE-3ED4-4580-9162-658C5A00CD9D}"/>
    <dgm:cxn modelId="{070DFA2A-1D58-40F1-B43B-BE9D7E86A22C}" type="presOf" srcId="{0B5D5284-CB29-42D6-974B-41A05D916C2A}" destId="{DC4EB9F5-39F1-4DB0-B947-8B82BFC18F33}" srcOrd="0" destOrd="0" presId="urn:microsoft.com/office/officeart/2005/8/layout/list1"/>
    <dgm:cxn modelId="{E346E03D-FF66-4CFA-AB30-8012FB068F47}" type="presOf" srcId="{8BB1FB8B-CB79-4DFB-8206-B20F45C94610}" destId="{DBD19905-86F2-4243-9570-23106B8CDEFC}" srcOrd="0" destOrd="0" presId="urn:microsoft.com/office/officeart/2005/8/layout/list1"/>
    <dgm:cxn modelId="{2795FD5C-FEB7-44B2-B0F4-96C84C8558C9}" type="presOf" srcId="{C5A1EA2E-72BF-4575-8BBA-404D9D9221BE}" destId="{DF1C0DD6-D448-4846-BEA8-F0CB6FE4F15E}" srcOrd="1" destOrd="0" presId="urn:microsoft.com/office/officeart/2005/8/layout/list1"/>
    <dgm:cxn modelId="{BE958F65-FED5-424D-A69B-8B8CC717C139}" type="presOf" srcId="{46FE73D4-8585-46DA-814E-34DED0D0503D}" destId="{E81B7A30-D236-4F92-933C-1F061F8F8558}" srcOrd="1" destOrd="0" presId="urn:microsoft.com/office/officeart/2005/8/layout/list1"/>
    <dgm:cxn modelId="{65753B69-8603-4267-94E7-81F66D885945}" type="presOf" srcId="{B6E4FB27-15F2-4E8C-9E59-C5ABF855324B}" destId="{F2BC194D-1994-43FF-8CB3-C540CDB1A127}" srcOrd="0" destOrd="0" presId="urn:microsoft.com/office/officeart/2005/8/layout/list1"/>
    <dgm:cxn modelId="{C9EA7B49-5D2E-4784-BA04-0F6784AD9CB7}" srcId="{22A602EE-3810-437B-818F-C5B7BB301A1A}" destId="{46FE73D4-8585-46DA-814E-34DED0D0503D}" srcOrd="6" destOrd="0" parTransId="{BED75CA2-CE2D-4BF5-B87D-3C3EDA791657}" sibTransId="{E1B03D10-096F-449A-940F-F10811AE7C03}"/>
    <dgm:cxn modelId="{B2BE4656-07BB-40F2-AF30-7F8F6D8A3E95}" srcId="{22A602EE-3810-437B-818F-C5B7BB301A1A}" destId="{C5A1EA2E-72BF-4575-8BBA-404D9D9221BE}" srcOrd="2" destOrd="0" parTransId="{A8E96984-E544-4908-9D32-D83E13FB3344}" sibTransId="{751AECA1-A8D4-4767-9878-C6A555CE36E5}"/>
    <dgm:cxn modelId="{2BB23B77-086C-4D48-86D2-731B7C636E38}" type="presOf" srcId="{22A602EE-3810-437B-818F-C5B7BB301A1A}" destId="{EBAD28CC-E8DB-4189-ADC2-727EF0B93114}" srcOrd="0" destOrd="0" presId="urn:microsoft.com/office/officeart/2005/8/layout/list1"/>
    <dgm:cxn modelId="{F74DD87A-37BF-4224-8B01-1933621C0B88}" srcId="{22A602EE-3810-437B-818F-C5B7BB301A1A}" destId="{B6E4FB27-15F2-4E8C-9E59-C5ABF855324B}" srcOrd="4" destOrd="0" parTransId="{577AE8B0-2798-4D2D-A97E-89B84408FAFE}" sibTransId="{076638F7-165E-49AF-B0CC-D25374149D92}"/>
    <dgm:cxn modelId="{7862D99A-B04F-4A1B-9B23-CCFCDD200832}" srcId="{22A602EE-3810-437B-818F-C5B7BB301A1A}" destId="{8BB1FB8B-CB79-4DFB-8206-B20F45C94610}" srcOrd="0" destOrd="0" parTransId="{D043B38C-95A4-497A-9F0A-1DBF1053DF1F}" sibTransId="{2BBFC07A-9E46-490D-82A7-E04004F6CC43}"/>
    <dgm:cxn modelId="{683C49A8-4DDF-486D-8C96-80E6F9374DB0}" srcId="{22A602EE-3810-437B-818F-C5B7BB301A1A}" destId="{0B5D5284-CB29-42D6-974B-41A05D916C2A}" srcOrd="5" destOrd="0" parTransId="{3EB4F783-7FAE-4247-9CE3-5B0B4A19B153}" sibTransId="{68CD3DA4-4581-47F1-B0CB-763369B9E48F}"/>
    <dgm:cxn modelId="{5E6BD7BC-CBE5-46D7-9459-BC3C1C251F11}" type="presOf" srcId="{C5A1EA2E-72BF-4575-8BBA-404D9D9221BE}" destId="{8927705E-8D71-42BD-884B-0034B8A03EAA}" srcOrd="0" destOrd="0" presId="urn:microsoft.com/office/officeart/2005/8/layout/list1"/>
    <dgm:cxn modelId="{6814FEC0-B860-444F-82C4-B709DFA07143}" type="presOf" srcId="{EAC923A0-9E0F-4212-BD20-2EE3E55A7985}" destId="{0CBA0B2D-499D-47AC-96E9-2C23BA24FD80}" srcOrd="1" destOrd="0" presId="urn:microsoft.com/office/officeart/2005/8/layout/list1"/>
    <dgm:cxn modelId="{2E53BFCC-9800-4F3A-8575-FA4BF748EB85}" type="presOf" srcId="{46FE73D4-8585-46DA-814E-34DED0D0503D}" destId="{CB71477E-E2C0-4D21-9340-6F1931E257E2}" srcOrd="0" destOrd="0" presId="urn:microsoft.com/office/officeart/2005/8/layout/list1"/>
    <dgm:cxn modelId="{17C0C6D3-21BD-437B-9C3F-0C398890D752}" type="presOf" srcId="{93ABFC12-ED2A-4E89-9465-2F2C388E072A}" destId="{75268767-C2E1-449C-8B72-05D7429B1FF8}" srcOrd="1" destOrd="0" presId="urn:microsoft.com/office/officeart/2005/8/layout/list1"/>
    <dgm:cxn modelId="{B4F877DA-4D0A-47A5-87BF-1C06FBFDAE20}" type="presOf" srcId="{93ABFC12-ED2A-4E89-9465-2F2C388E072A}" destId="{37E725FD-752D-4CF0-8215-1620381169A1}" srcOrd="0" destOrd="0" presId="urn:microsoft.com/office/officeart/2005/8/layout/list1"/>
    <dgm:cxn modelId="{EF556EE0-9F97-44DC-A40B-1071F74CE55F}" type="presOf" srcId="{0B5D5284-CB29-42D6-974B-41A05D916C2A}" destId="{33DA9535-8651-44B7-95BA-D746A983667B}" srcOrd="1" destOrd="0" presId="urn:microsoft.com/office/officeart/2005/8/layout/list1"/>
    <dgm:cxn modelId="{6000BEF8-1EFD-464A-A127-BA2BD20C43D3}" srcId="{22A602EE-3810-437B-818F-C5B7BB301A1A}" destId="{93ABFC12-ED2A-4E89-9465-2F2C388E072A}" srcOrd="3" destOrd="0" parTransId="{5AF8CBB8-9A70-4444-9A3A-AE071B39A0C5}" sibTransId="{DD293DEA-799F-4F42-B8A6-DF61F1D7109F}"/>
    <dgm:cxn modelId="{96A8C4FB-E6C4-4312-B11F-8E322BC16FD0}" type="presOf" srcId="{8BB1FB8B-CB79-4DFB-8206-B20F45C94610}" destId="{0118318E-5336-4D89-ACE6-E259CF8CCC04}" srcOrd="1" destOrd="0" presId="urn:microsoft.com/office/officeart/2005/8/layout/list1"/>
    <dgm:cxn modelId="{DC23A5FF-5268-40DF-ABEF-D8326BA5A421}" type="presOf" srcId="{EAC923A0-9E0F-4212-BD20-2EE3E55A7985}" destId="{632CCCC2-90B7-4771-8D19-EC63CEB32E99}" srcOrd="0" destOrd="0" presId="urn:microsoft.com/office/officeart/2005/8/layout/list1"/>
    <dgm:cxn modelId="{A8B47838-0697-4F19-A5F5-ACEE8D650682}" type="presParOf" srcId="{EBAD28CC-E8DB-4189-ADC2-727EF0B93114}" destId="{F3E5C570-C140-46DF-B971-0355BFECC292}" srcOrd="0" destOrd="0" presId="urn:microsoft.com/office/officeart/2005/8/layout/list1"/>
    <dgm:cxn modelId="{AB2151D2-EB37-4392-AEEA-889E37740649}" type="presParOf" srcId="{F3E5C570-C140-46DF-B971-0355BFECC292}" destId="{DBD19905-86F2-4243-9570-23106B8CDEFC}" srcOrd="0" destOrd="0" presId="urn:microsoft.com/office/officeart/2005/8/layout/list1"/>
    <dgm:cxn modelId="{5D73C0B5-F108-4B78-A8A9-A3376969BF19}" type="presParOf" srcId="{F3E5C570-C140-46DF-B971-0355BFECC292}" destId="{0118318E-5336-4D89-ACE6-E259CF8CCC04}" srcOrd="1" destOrd="0" presId="urn:microsoft.com/office/officeart/2005/8/layout/list1"/>
    <dgm:cxn modelId="{2C15AE19-1886-4B1E-AE58-4177E9B077A3}" type="presParOf" srcId="{EBAD28CC-E8DB-4189-ADC2-727EF0B93114}" destId="{06C221BF-5980-46C9-97C2-7AE48B5D2B10}" srcOrd="1" destOrd="0" presId="urn:microsoft.com/office/officeart/2005/8/layout/list1"/>
    <dgm:cxn modelId="{EA89C537-10FC-453C-934D-C90CEC28ABC2}" type="presParOf" srcId="{EBAD28CC-E8DB-4189-ADC2-727EF0B93114}" destId="{A038E2A9-1264-4155-9B97-A19E7096C369}" srcOrd="2" destOrd="0" presId="urn:microsoft.com/office/officeart/2005/8/layout/list1"/>
    <dgm:cxn modelId="{6CD1E44A-CE1D-46FD-9C6F-DF398E578864}" type="presParOf" srcId="{EBAD28CC-E8DB-4189-ADC2-727EF0B93114}" destId="{11F5400A-7D90-4E5E-A5F9-1DACFF1C3901}" srcOrd="3" destOrd="0" presId="urn:microsoft.com/office/officeart/2005/8/layout/list1"/>
    <dgm:cxn modelId="{0273E8B6-549B-4827-A524-6B8FF60AFE24}" type="presParOf" srcId="{EBAD28CC-E8DB-4189-ADC2-727EF0B93114}" destId="{8ED0B407-8333-4C38-86AF-6EF938565A78}" srcOrd="4" destOrd="0" presId="urn:microsoft.com/office/officeart/2005/8/layout/list1"/>
    <dgm:cxn modelId="{13A2E53A-6F63-4D20-94B0-F98FE162177C}" type="presParOf" srcId="{8ED0B407-8333-4C38-86AF-6EF938565A78}" destId="{632CCCC2-90B7-4771-8D19-EC63CEB32E99}" srcOrd="0" destOrd="0" presId="urn:microsoft.com/office/officeart/2005/8/layout/list1"/>
    <dgm:cxn modelId="{7C19C76B-6660-4DC4-B1EA-B191FDB71E06}" type="presParOf" srcId="{8ED0B407-8333-4C38-86AF-6EF938565A78}" destId="{0CBA0B2D-499D-47AC-96E9-2C23BA24FD80}" srcOrd="1" destOrd="0" presId="urn:microsoft.com/office/officeart/2005/8/layout/list1"/>
    <dgm:cxn modelId="{AEA4D2DA-2872-4A65-A02A-117417ECEE16}" type="presParOf" srcId="{EBAD28CC-E8DB-4189-ADC2-727EF0B93114}" destId="{A5C68673-6984-4757-BE67-73436892F7F9}" srcOrd="5" destOrd="0" presId="urn:microsoft.com/office/officeart/2005/8/layout/list1"/>
    <dgm:cxn modelId="{937BEA1A-0ECB-4765-AF5D-C03DA9ACF7CC}" type="presParOf" srcId="{EBAD28CC-E8DB-4189-ADC2-727EF0B93114}" destId="{A8F2F2AF-E50C-4A5A-ABCF-9C960880A0E8}" srcOrd="6" destOrd="0" presId="urn:microsoft.com/office/officeart/2005/8/layout/list1"/>
    <dgm:cxn modelId="{64CD4A0D-DEE6-4716-BAF9-68B951798D95}" type="presParOf" srcId="{EBAD28CC-E8DB-4189-ADC2-727EF0B93114}" destId="{6C786881-4C4E-4583-8579-40AEED587B8F}" srcOrd="7" destOrd="0" presId="urn:microsoft.com/office/officeart/2005/8/layout/list1"/>
    <dgm:cxn modelId="{C22A576E-8222-4D47-A84A-942ED4A9677C}" type="presParOf" srcId="{EBAD28CC-E8DB-4189-ADC2-727EF0B93114}" destId="{E78203EC-6975-4486-884C-4781A5323DCE}" srcOrd="8" destOrd="0" presId="urn:microsoft.com/office/officeart/2005/8/layout/list1"/>
    <dgm:cxn modelId="{943D8F8E-94F2-4E87-BEB4-33BFE9DCA56F}" type="presParOf" srcId="{E78203EC-6975-4486-884C-4781A5323DCE}" destId="{8927705E-8D71-42BD-884B-0034B8A03EAA}" srcOrd="0" destOrd="0" presId="urn:microsoft.com/office/officeart/2005/8/layout/list1"/>
    <dgm:cxn modelId="{BAEF9002-21EC-4690-91E2-AE871FBE0930}" type="presParOf" srcId="{E78203EC-6975-4486-884C-4781A5323DCE}" destId="{DF1C0DD6-D448-4846-BEA8-F0CB6FE4F15E}" srcOrd="1" destOrd="0" presId="urn:microsoft.com/office/officeart/2005/8/layout/list1"/>
    <dgm:cxn modelId="{5DFCE2CB-B2D7-4DC3-9582-425E65998B28}" type="presParOf" srcId="{EBAD28CC-E8DB-4189-ADC2-727EF0B93114}" destId="{2E27EBED-99EA-4D71-95CA-299BFE26CA1F}" srcOrd="9" destOrd="0" presId="urn:microsoft.com/office/officeart/2005/8/layout/list1"/>
    <dgm:cxn modelId="{FEE70ACC-5A9F-4721-928D-BF4F5CF23794}" type="presParOf" srcId="{EBAD28CC-E8DB-4189-ADC2-727EF0B93114}" destId="{AD84628C-9E1B-4AA2-9068-79692F45E83F}" srcOrd="10" destOrd="0" presId="urn:microsoft.com/office/officeart/2005/8/layout/list1"/>
    <dgm:cxn modelId="{51E0B6B2-EAED-4AE2-A6A6-BFCDD9701260}" type="presParOf" srcId="{EBAD28CC-E8DB-4189-ADC2-727EF0B93114}" destId="{3FCC102B-C7E2-4D4C-A28F-0BEE237FA44F}" srcOrd="11" destOrd="0" presId="urn:microsoft.com/office/officeart/2005/8/layout/list1"/>
    <dgm:cxn modelId="{85E015A6-5E00-4D09-8AB0-4980D51ACAC6}" type="presParOf" srcId="{EBAD28CC-E8DB-4189-ADC2-727EF0B93114}" destId="{70044738-0BB6-456E-803D-83685C0035BE}" srcOrd="12" destOrd="0" presId="urn:microsoft.com/office/officeart/2005/8/layout/list1"/>
    <dgm:cxn modelId="{03741EFB-1C4C-40EF-9FBC-EC314D45ED0F}" type="presParOf" srcId="{70044738-0BB6-456E-803D-83685C0035BE}" destId="{37E725FD-752D-4CF0-8215-1620381169A1}" srcOrd="0" destOrd="0" presId="urn:microsoft.com/office/officeart/2005/8/layout/list1"/>
    <dgm:cxn modelId="{80A2D40F-166C-4215-978B-7AA17669F119}" type="presParOf" srcId="{70044738-0BB6-456E-803D-83685C0035BE}" destId="{75268767-C2E1-449C-8B72-05D7429B1FF8}" srcOrd="1" destOrd="0" presId="urn:microsoft.com/office/officeart/2005/8/layout/list1"/>
    <dgm:cxn modelId="{26C6517E-4F08-4E77-B00C-1FE90C4874A4}" type="presParOf" srcId="{EBAD28CC-E8DB-4189-ADC2-727EF0B93114}" destId="{315F5F76-DD26-4614-8E2F-42C93544F2C3}" srcOrd="13" destOrd="0" presId="urn:microsoft.com/office/officeart/2005/8/layout/list1"/>
    <dgm:cxn modelId="{034176F9-FDE1-467F-9DB1-386A79DDA907}" type="presParOf" srcId="{EBAD28CC-E8DB-4189-ADC2-727EF0B93114}" destId="{B964C44F-5C43-43A4-8313-D3493D283575}" srcOrd="14" destOrd="0" presId="urn:microsoft.com/office/officeart/2005/8/layout/list1"/>
    <dgm:cxn modelId="{4DCA7119-5D36-4CEE-8541-7AD92E4AFAB3}" type="presParOf" srcId="{EBAD28CC-E8DB-4189-ADC2-727EF0B93114}" destId="{C191702E-8DB8-44A4-8846-8D40A38C7323}" srcOrd="15" destOrd="0" presId="urn:microsoft.com/office/officeart/2005/8/layout/list1"/>
    <dgm:cxn modelId="{53A900D8-32DB-4D68-999C-91E4A83183E4}" type="presParOf" srcId="{EBAD28CC-E8DB-4189-ADC2-727EF0B93114}" destId="{47D1B9B8-1A2D-43C3-A003-1B73ECB5CD32}" srcOrd="16" destOrd="0" presId="urn:microsoft.com/office/officeart/2005/8/layout/list1"/>
    <dgm:cxn modelId="{715D7E91-6268-416B-8612-1439426AC696}" type="presParOf" srcId="{47D1B9B8-1A2D-43C3-A003-1B73ECB5CD32}" destId="{F2BC194D-1994-43FF-8CB3-C540CDB1A127}" srcOrd="0" destOrd="0" presId="urn:microsoft.com/office/officeart/2005/8/layout/list1"/>
    <dgm:cxn modelId="{930B4D03-DF81-41AE-960F-F3A5270E4DA1}" type="presParOf" srcId="{47D1B9B8-1A2D-43C3-A003-1B73ECB5CD32}" destId="{A785927C-BB8D-4447-AB97-7B8AA447E81E}" srcOrd="1" destOrd="0" presId="urn:microsoft.com/office/officeart/2005/8/layout/list1"/>
    <dgm:cxn modelId="{86ED598A-EC90-4E1C-B6AB-3EA9DCB6C287}" type="presParOf" srcId="{EBAD28CC-E8DB-4189-ADC2-727EF0B93114}" destId="{81737BED-BC4A-427E-8197-9DA3144B613C}" srcOrd="17" destOrd="0" presId="urn:microsoft.com/office/officeart/2005/8/layout/list1"/>
    <dgm:cxn modelId="{0A7A73D5-68FB-4ACB-8B31-D5568E7A05AD}" type="presParOf" srcId="{EBAD28CC-E8DB-4189-ADC2-727EF0B93114}" destId="{4D7A5E48-1E14-405C-BFF0-45B67F3C1CA2}" srcOrd="18" destOrd="0" presId="urn:microsoft.com/office/officeart/2005/8/layout/list1"/>
    <dgm:cxn modelId="{78AC1AC1-FE9A-44F6-829A-48BF0C976918}" type="presParOf" srcId="{EBAD28CC-E8DB-4189-ADC2-727EF0B93114}" destId="{F76ECD8F-3E5E-44C2-A512-1B64095C4679}" srcOrd="19" destOrd="0" presId="urn:microsoft.com/office/officeart/2005/8/layout/list1"/>
    <dgm:cxn modelId="{1FBCB9BB-82EC-4492-B36D-423D85BF227C}" type="presParOf" srcId="{EBAD28CC-E8DB-4189-ADC2-727EF0B93114}" destId="{743D0739-9968-44F6-B180-0374162703FB}" srcOrd="20" destOrd="0" presId="urn:microsoft.com/office/officeart/2005/8/layout/list1"/>
    <dgm:cxn modelId="{3D4A67C9-60E0-46EC-A658-8EA5F61FDAA5}" type="presParOf" srcId="{743D0739-9968-44F6-B180-0374162703FB}" destId="{DC4EB9F5-39F1-4DB0-B947-8B82BFC18F33}" srcOrd="0" destOrd="0" presId="urn:microsoft.com/office/officeart/2005/8/layout/list1"/>
    <dgm:cxn modelId="{59B72E49-749D-44A1-9840-3D1DF82595EC}" type="presParOf" srcId="{743D0739-9968-44F6-B180-0374162703FB}" destId="{33DA9535-8651-44B7-95BA-D746A983667B}" srcOrd="1" destOrd="0" presId="urn:microsoft.com/office/officeart/2005/8/layout/list1"/>
    <dgm:cxn modelId="{8DC87BB8-8CBD-4270-A1DE-6FBF85D70099}" type="presParOf" srcId="{EBAD28CC-E8DB-4189-ADC2-727EF0B93114}" destId="{D8AED72E-959A-4070-A5BC-1C8192B13368}" srcOrd="21" destOrd="0" presId="urn:microsoft.com/office/officeart/2005/8/layout/list1"/>
    <dgm:cxn modelId="{40EE9BC6-59DE-4966-8977-BD3D156D82A3}" type="presParOf" srcId="{EBAD28CC-E8DB-4189-ADC2-727EF0B93114}" destId="{4A6E6787-EDAD-4B24-83E2-547A1698F5F4}" srcOrd="22" destOrd="0" presId="urn:microsoft.com/office/officeart/2005/8/layout/list1"/>
    <dgm:cxn modelId="{15667665-01ED-48A2-AAEE-617F944A5719}" type="presParOf" srcId="{EBAD28CC-E8DB-4189-ADC2-727EF0B93114}" destId="{3CF9237B-4540-4254-A41A-AD9AC4C98F48}" srcOrd="23" destOrd="0" presId="urn:microsoft.com/office/officeart/2005/8/layout/list1"/>
    <dgm:cxn modelId="{AA0F188A-CC95-4AB7-A197-764521AAC35E}" type="presParOf" srcId="{EBAD28CC-E8DB-4189-ADC2-727EF0B93114}" destId="{93E4563E-4B71-4885-85AE-64FD7F9740EA}" srcOrd="24" destOrd="0" presId="urn:microsoft.com/office/officeart/2005/8/layout/list1"/>
    <dgm:cxn modelId="{8671AC4A-7A97-47C9-82E3-BADB4ED40B2F}" type="presParOf" srcId="{93E4563E-4B71-4885-85AE-64FD7F9740EA}" destId="{CB71477E-E2C0-4D21-9340-6F1931E257E2}" srcOrd="0" destOrd="0" presId="urn:microsoft.com/office/officeart/2005/8/layout/list1"/>
    <dgm:cxn modelId="{FD796A29-AAC1-4BAB-B8C3-B9D3AFB79160}" type="presParOf" srcId="{93E4563E-4B71-4885-85AE-64FD7F9740EA}" destId="{E81B7A30-D236-4F92-933C-1F061F8F8558}" srcOrd="1" destOrd="0" presId="urn:microsoft.com/office/officeart/2005/8/layout/list1"/>
    <dgm:cxn modelId="{2E804DBD-6D44-40DD-B8B8-AEC4872157D3}" type="presParOf" srcId="{EBAD28CC-E8DB-4189-ADC2-727EF0B93114}" destId="{C324CAA5-2075-4780-83FC-CDA083711D13}" srcOrd="25" destOrd="0" presId="urn:microsoft.com/office/officeart/2005/8/layout/list1"/>
    <dgm:cxn modelId="{5849158C-7172-4A80-A53B-5ACE4100C6D4}" type="presParOf" srcId="{EBAD28CC-E8DB-4189-ADC2-727EF0B93114}" destId="{39BA264E-0F52-4347-831B-9FEB02356F09}" srcOrd="26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A602EE-3810-437B-818F-C5B7BB301A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1FB8B-CB79-4DFB-8206-B20F45C94610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Mild Hybrid System Overview</a:t>
          </a:r>
        </a:p>
      </dgm:t>
    </dgm:pt>
    <dgm:pt modelId="{D043B38C-95A4-497A-9F0A-1DBF1053DF1F}" type="parTrans" cxnId="{7862D99A-B04F-4A1B-9B23-CCFCDD200832}">
      <dgm:prSet/>
      <dgm:spPr/>
      <dgm:t>
        <a:bodyPr/>
        <a:lstStyle/>
        <a:p>
          <a:endParaRPr lang="en-US"/>
        </a:p>
      </dgm:t>
    </dgm:pt>
    <dgm:pt modelId="{2BBFC07A-9E46-490D-82A7-E04004F6CC43}" type="sibTrans" cxnId="{7862D99A-B04F-4A1B-9B23-CCFCDD200832}">
      <dgm:prSet/>
      <dgm:spPr/>
      <dgm:t>
        <a:bodyPr/>
        <a:lstStyle/>
        <a:p>
          <a:endParaRPr lang="en-US"/>
        </a:p>
      </dgm:t>
    </dgm:pt>
    <dgm:pt modelId="{EAC923A0-9E0F-4212-BD20-2EE3E55A7985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Fleet Testing Requirements</a:t>
          </a:r>
        </a:p>
      </dgm:t>
    </dgm:pt>
    <dgm:pt modelId="{721F7232-B4BE-448C-BE99-7AB8D3931D8D}" type="parTrans" cxnId="{43B5FA0B-AA4C-4B97-9A08-7BE061565507}">
      <dgm:prSet/>
      <dgm:spPr/>
      <dgm:t>
        <a:bodyPr/>
        <a:lstStyle/>
        <a:p>
          <a:endParaRPr lang="en-US"/>
        </a:p>
      </dgm:t>
    </dgm:pt>
    <dgm:pt modelId="{78E873AE-3ED4-4580-9162-658C5A00CD9D}" type="sibTrans" cxnId="{43B5FA0B-AA4C-4B97-9A08-7BE061565507}">
      <dgm:prSet/>
      <dgm:spPr/>
      <dgm:t>
        <a:bodyPr/>
        <a:lstStyle/>
        <a:p>
          <a:endParaRPr lang="en-US"/>
        </a:p>
      </dgm:t>
    </dgm:pt>
    <dgm:pt modelId="{C5A1EA2E-72BF-4575-8BBA-404D9D9221BE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CONVENTIONAL approach for Route selection and Analysis</a:t>
          </a:r>
        </a:p>
      </dgm:t>
    </dgm:pt>
    <dgm:pt modelId="{A8E96984-E544-4908-9D32-D83E13FB3344}" type="parTrans" cxnId="{B2BE4656-07BB-40F2-AF30-7F8F6D8A3E95}">
      <dgm:prSet/>
      <dgm:spPr/>
      <dgm:t>
        <a:bodyPr/>
        <a:lstStyle/>
        <a:p>
          <a:endParaRPr lang="en-US"/>
        </a:p>
      </dgm:t>
    </dgm:pt>
    <dgm:pt modelId="{751AECA1-A8D4-4767-9878-C6A555CE36E5}" type="sibTrans" cxnId="{B2BE4656-07BB-40F2-AF30-7F8F6D8A3E95}">
      <dgm:prSet/>
      <dgm:spPr/>
      <dgm:t>
        <a:bodyPr/>
        <a:lstStyle/>
        <a:p>
          <a:endParaRPr lang="en-US"/>
        </a:p>
      </dgm:t>
    </dgm:pt>
    <dgm:pt modelId="{B6E4FB27-15F2-4E8C-9E59-C5ABF855324B}">
      <dgm:prSet phldrT="[Text]"/>
      <dgm:spPr>
        <a:solidFill>
          <a:srgbClr val="FFC000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Development of Mapping tool using MATLAB</a:t>
          </a:r>
        </a:p>
      </dgm:t>
    </dgm:pt>
    <dgm:pt modelId="{577AE8B0-2798-4D2D-A97E-89B84408FAFE}" type="parTrans" cxnId="{F74DD87A-37BF-4224-8B01-1933621C0B88}">
      <dgm:prSet/>
      <dgm:spPr/>
      <dgm:t>
        <a:bodyPr/>
        <a:lstStyle/>
        <a:p>
          <a:endParaRPr lang="en-US"/>
        </a:p>
      </dgm:t>
    </dgm:pt>
    <dgm:pt modelId="{076638F7-165E-49AF-B0CC-D25374149D92}" type="sibTrans" cxnId="{F74DD87A-37BF-4224-8B01-1933621C0B88}">
      <dgm:prSet/>
      <dgm:spPr/>
      <dgm:t>
        <a:bodyPr/>
        <a:lstStyle/>
        <a:p>
          <a:endParaRPr lang="en-US"/>
        </a:p>
      </dgm:t>
    </dgm:pt>
    <dgm:pt modelId="{46FE73D4-8585-46DA-814E-34DED0D0503D}">
      <dgm:prSet phldrT="[Text]"/>
      <dgm:spPr/>
      <dgm:t>
        <a:bodyPr/>
        <a:lstStyle/>
        <a:p>
          <a:r>
            <a:rPr lang="en-US" dirty="0"/>
            <a:t>Demo of MAPPING tool</a:t>
          </a:r>
        </a:p>
      </dgm:t>
    </dgm:pt>
    <dgm:pt modelId="{BED75CA2-CE2D-4BF5-B87D-3C3EDA791657}" type="parTrans" cxnId="{C9EA7B49-5D2E-4784-BA04-0F6784AD9CB7}">
      <dgm:prSet/>
      <dgm:spPr/>
      <dgm:t>
        <a:bodyPr/>
        <a:lstStyle/>
        <a:p>
          <a:endParaRPr lang="en-US"/>
        </a:p>
      </dgm:t>
    </dgm:pt>
    <dgm:pt modelId="{E1B03D10-096F-449A-940F-F10811AE7C03}" type="sibTrans" cxnId="{C9EA7B49-5D2E-4784-BA04-0F6784AD9CB7}">
      <dgm:prSet/>
      <dgm:spPr/>
      <dgm:t>
        <a:bodyPr/>
        <a:lstStyle/>
        <a:p>
          <a:endParaRPr lang="en-US"/>
        </a:p>
      </dgm:t>
    </dgm:pt>
    <dgm:pt modelId="{93ABFC12-ED2A-4E89-9465-2F2C388E072A}">
      <dgm:prSet phldrT="[Text]"/>
      <dgm:spPr>
        <a:solidFill>
          <a:srgbClr val="FFC000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Limitations of Conventional approach</a:t>
          </a:r>
        </a:p>
      </dgm:t>
    </dgm:pt>
    <dgm:pt modelId="{5AF8CBB8-9A70-4444-9A3A-AE071B39A0C5}" type="parTrans" cxnId="{6000BEF8-1EFD-464A-A127-BA2BD20C43D3}">
      <dgm:prSet/>
      <dgm:spPr/>
      <dgm:t>
        <a:bodyPr/>
        <a:lstStyle/>
        <a:p>
          <a:endParaRPr lang="en-US"/>
        </a:p>
      </dgm:t>
    </dgm:pt>
    <dgm:pt modelId="{DD293DEA-799F-4F42-B8A6-DF61F1D7109F}" type="sibTrans" cxnId="{6000BEF8-1EFD-464A-A127-BA2BD20C43D3}">
      <dgm:prSet/>
      <dgm:spPr/>
      <dgm:t>
        <a:bodyPr/>
        <a:lstStyle/>
        <a:p>
          <a:endParaRPr lang="en-US"/>
        </a:p>
      </dgm:t>
    </dgm:pt>
    <dgm:pt modelId="{0B5D5284-CB29-42D6-974B-41A05D916C2A}">
      <dgm:prSet phldrT="[Text]"/>
      <dgm:spPr>
        <a:solidFill>
          <a:srgbClr val="FFC000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Methodology adopted</a:t>
          </a:r>
          <a:endParaRPr lang="en-US" b="1" dirty="0">
            <a:solidFill>
              <a:schemeClr val="tx1"/>
            </a:solidFill>
          </a:endParaRPr>
        </a:p>
      </dgm:t>
    </dgm:pt>
    <dgm:pt modelId="{3EB4F783-7FAE-4247-9CE3-5B0B4A19B153}" type="parTrans" cxnId="{683C49A8-4DDF-486D-8C96-80E6F9374DB0}">
      <dgm:prSet/>
      <dgm:spPr/>
      <dgm:t>
        <a:bodyPr/>
        <a:lstStyle/>
        <a:p>
          <a:endParaRPr lang="en-US"/>
        </a:p>
      </dgm:t>
    </dgm:pt>
    <dgm:pt modelId="{68CD3DA4-4581-47F1-B0CB-763369B9E48F}" type="sibTrans" cxnId="{683C49A8-4DDF-486D-8C96-80E6F9374DB0}">
      <dgm:prSet/>
      <dgm:spPr/>
      <dgm:t>
        <a:bodyPr/>
        <a:lstStyle/>
        <a:p>
          <a:endParaRPr lang="en-US"/>
        </a:p>
      </dgm:t>
    </dgm:pt>
    <dgm:pt modelId="{EBAD28CC-E8DB-4189-ADC2-727EF0B93114}" type="pres">
      <dgm:prSet presAssocID="{22A602EE-3810-437B-818F-C5B7BB301A1A}" presName="linear" presStyleCnt="0">
        <dgm:presLayoutVars>
          <dgm:dir/>
          <dgm:animLvl val="lvl"/>
          <dgm:resizeHandles val="exact"/>
        </dgm:presLayoutVars>
      </dgm:prSet>
      <dgm:spPr/>
    </dgm:pt>
    <dgm:pt modelId="{F3E5C570-C140-46DF-B971-0355BFECC292}" type="pres">
      <dgm:prSet presAssocID="{8BB1FB8B-CB79-4DFB-8206-B20F45C94610}" presName="parentLin" presStyleCnt="0"/>
      <dgm:spPr/>
    </dgm:pt>
    <dgm:pt modelId="{DBD19905-86F2-4243-9570-23106B8CDEFC}" type="pres">
      <dgm:prSet presAssocID="{8BB1FB8B-CB79-4DFB-8206-B20F45C94610}" presName="parentLeftMargin" presStyleLbl="node1" presStyleIdx="0" presStyleCnt="7"/>
      <dgm:spPr/>
    </dgm:pt>
    <dgm:pt modelId="{0118318E-5336-4D89-ACE6-E259CF8CCC04}" type="pres">
      <dgm:prSet presAssocID="{8BB1FB8B-CB79-4DFB-8206-B20F45C9461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6C221BF-5980-46C9-97C2-7AE48B5D2B10}" type="pres">
      <dgm:prSet presAssocID="{8BB1FB8B-CB79-4DFB-8206-B20F45C94610}" presName="negativeSpace" presStyleCnt="0"/>
      <dgm:spPr/>
    </dgm:pt>
    <dgm:pt modelId="{A038E2A9-1264-4155-9B97-A19E7096C369}" type="pres">
      <dgm:prSet presAssocID="{8BB1FB8B-CB79-4DFB-8206-B20F45C94610}" presName="childText" presStyleLbl="conFgAcc1" presStyleIdx="0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11F5400A-7D90-4E5E-A5F9-1DACFF1C3901}" type="pres">
      <dgm:prSet presAssocID="{2BBFC07A-9E46-490D-82A7-E04004F6CC43}" presName="spaceBetweenRectangles" presStyleCnt="0"/>
      <dgm:spPr/>
    </dgm:pt>
    <dgm:pt modelId="{8ED0B407-8333-4C38-86AF-6EF938565A78}" type="pres">
      <dgm:prSet presAssocID="{EAC923A0-9E0F-4212-BD20-2EE3E55A7985}" presName="parentLin" presStyleCnt="0"/>
      <dgm:spPr/>
    </dgm:pt>
    <dgm:pt modelId="{632CCCC2-90B7-4771-8D19-EC63CEB32E99}" type="pres">
      <dgm:prSet presAssocID="{EAC923A0-9E0F-4212-BD20-2EE3E55A7985}" presName="parentLeftMargin" presStyleLbl="node1" presStyleIdx="0" presStyleCnt="7"/>
      <dgm:spPr/>
    </dgm:pt>
    <dgm:pt modelId="{0CBA0B2D-499D-47AC-96E9-2C23BA24FD80}" type="pres">
      <dgm:prSet presAssocID="{EAC923A0-9E0F-4212-BD20-2EE3E55A798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5C68673-6984-4757-BE67-73436892F7F9}" type="pres">
      <dgm:prSet presAssocID="{EAC923A0-9E0F-4212-BD20-2EE3E55A7985}" presName="negativeSpace" presStyleCnt="0"/>
      <dgm:spPr/>
    </dgm:pt>
    <dgm:pt modelId="{A8F2F2AF-E50C-4A5A-ABCF-9C960880A0E8}" type="pres">
      <dgm:prSet presAssocID="{EAC923A0-9E0F-4212-BD20-2EE3E55A7985}" presName="childText" presStyleLbl="conFgAcc1" presStyleIdx="1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6C786881-4C4E-4583-8579-40AEED587B8F}" type="pres">
      <dgm:prSet presAssocID="{78E873AE-3ED4-4580-9162-658C5A00CD9D}" presName="spaceBetweenRectangles" presStyleCnt="0"/>
      <dgm:spPr/>
    </dgm:pt>
    <dgm:pt modelId="{E78203EC-6975-4486-884C-4781A5323DCE}" type="pres">
      <dgm:prSet presAssocID="{C5A1EA2E-72BF-4575-8BBA-404D9D9221BE}" presName="parentLin" presStyleCnt="0"/>
      <dgm:spPr/>
    </dgm:pt>
    <dgm:pt modelId="{8927705E-8D71-42BD-884B-0034B8A03EAA}" type="pres">
      <dgm:prSet presAssocID="{C5A1EA2E-72BF-4575-8BBA-404D9D9221BE}" presName="parentLeftMargin" presStyleLbl="node1" presStyleIdx="1" presStyleCnt="7"/>
      <dgm:spPr/>
    </dgm:pt>
    <dgm:pt modelId="{DF1C0DD6-D448-4846-BEA8-F0CB6FE4F15E}" type="pres">
      <dgm:prSet presAssocID="{C5A1EA2E-72BF-4575-8BBA-404D9D9221B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E27EBED-99EA-4D71-95CA-299BFE26CA1F}" type="pres">
      <dgm:prSet presAssocID="{C5A1EA2E-72BF-4575-8BBA-404D9D9221BE}" presName="negativeSpace" presStyleCnt="0"/>
      <dgm:spPr/>
    </dgm:pt>
    <dgm:pt modelId="{AD84628C-9E1B-4AA2-9068-79692F45E83F}" type="pres">
      <dgm:prSet presAssocID="{C5A1EA2E-72BF-4575-8BBA-404D9D9221BE}" presName="childText" presStyleLbl="conFgAcc1" presStyleIdx="2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3FCC102B-C7E2-4D4C-A28F-0BEE237FA44F}" type="pres">
      <dgm:prSet presAssocID="{751AECA1-A8D4-4767-9878-C6A555CE36E5}" presName="spaceBetweenRectangles" presStyleCnt="0"/>
      <dgm:spPr/>
    </dgm:pt>
    <dgm:pt modelId="{70044738-0BB6-456E-803D-83685C0035BE}" type="pres">
      <dgm:prSet presAssocID="{93ABFC12-ED2A-4E89-9465-2F2C388E072A}" presName="parentLin" presStyleCnt="0"/>
      <dgm:spPr/>
    </dgm:pt>
    <dgm:pt modelId="{37E725FD-752D-4CF0-8215-1620381169A1}" type="pres">
      <dgm:prSet presAssocID="{93ABFC12-ED2A-4E89-9465-2F2C388E072A}" presName="parentLeftMargin" presStyleLbl="node1" presStyleIdx="2" presStyleCnt="7"/>
      <dgm:spPr/>
    </dgm:pt>
    <dgm:pt modelId="{75268767-C2E1-449C-8B72-05D7429B1FF8}" type="pres">
      <dgm:prSet presAssocID="{93ABFC12-ED2A-4E89-9465-2F2C388E072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15F5F76-DD26-4614-8E2F-42C93544F2C3}" type="pres">
      <dgm:prSet presAssocID="{93ABFC12-ED2A-4E89-9465-2F2C388E072A}" presName="negativeSpace" presStyleCnt="0"/>
      <dgm:spPr/>
    </dgm:pt>
    <dgm:pt modelId="{B964C44F-5C43-43A4-8313-D3493D283575}" type="pres">
      <dgm:prSet presAssocID="{93ABFC12-ED2A-4E89-9465-2F2C388E072A}" presName="childText" presStyleLbl="conFgAcc1" presStyleIdx="3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C191702E-8DB8-44A4-8846-8D40A38C7323}" type="pres">
      <dgm:prSet presAssocID="{DD293DEA-799F-4F42-B8A6-DF61F1D7109F}" presName="spaceBetweenRectangles" presStyleCnt="0"/>
      <dgm:spPr/>
    </dgm:pt>
    <dgm:pt modelId="{47D1B9B8-1A2D-43C3-A003-1B73ECB5CD32}" type="pres">
      <dgm:prSet presAssocID="{B6E4FB27-15F2-4E8C-9E59-C5ABF855324B}" presName="parentLin" presStyleCnt="0"/>
      <dgm:spPr/>
    </dgm:pt>
    <dgm:pt modelId="{F2BC194D-1994-43FF-8CB3-C540CDB1A127}" type="pres">
      <dgm:prSet presAssocID="{B6E4FB27-15F2-4E8C-9E59-C5ABF855324B}" presName="parentLeftMargin" presStyleLbl="node1" presStyleIdx="3" presStyleCnt="7"/>
      <dgm:spPr/>
    </dgm:pt>
    <dgm:pt modelId="{A785927C-BB8D-4447-AB97-7B8AA447E81E}" type="pres">
      <dgm:prSet presAssocID="{B6E4FB27-15F2-4E8C-9E59-C5ABF85532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1737BED-BC4A-427E-8197-9DA3144B613C}" type="pres">
      <dgm:prSet presAssocID="{B6E4FB27-15F2-4E8C-9E59-C5ABF855324B}" presName="negativeSpace" presStyleCnt="0"/>
      <dgm:spPr/>
    </dgm:pt>
    <dgm:pt modelId="{4D7A5E48-1E14-405C-BFF0-45B67F3C1CA2}" type="pres">
      <dgm:prSet presAssocID="{B6E4FB27-15F2-4E8C-9E59-C5ABF855324B}" presName="childText" presStyleLbl="conFgAcc1" presStyleIdx="4" presStyleCnt="7">
        <dgm:presLayoutVars>
          <dgm:bulletEnabled val="1"/>
        </dgm:presLayoutVars>
      </dgm:prSet>
      <dgm:spPr>
        <a:solidFill>
          <a:srgbClr val="D7F1F9">
            <a:alpha val="90000"/>
          </a:srgbClr>
        </a:solidFill>
      </dgm:spPr>
    </dgm:pt>
    <dgm:pt modelId="{F76ECD8F-3E5E-44C2-A512-1B64095C4679}" type="pres">
      <dgm:prSet presAssocID="{076638F7-165E-49AF-B0CC-D25374149D92}" presName="spaceBetweenRectangles" presStyleCnt="0"/>
      <dgm:spPr/>
    </dgm:pt>
    <dgm:pt modelId="{743D0739-9968-44F6-B180-0374162703FB}" type="pres">
      <dgm:prSet presAssocID="{0B5D5284-CB29-42D6-974B-41A05D916C2A}" presName="parentLin" presStyleCnt="0"/>
      <dgm:spPr/>
    </dgm:pt>
    <dgm:pt modelId="{DC4EB9F5-39F1-4DB0-B947-8B82BFC18F33}" type="pres">
      <dgm:prSet presAssocID="{0B5D5284-CB29-42D6-974B-41A05D916C2A}" presName="parentLeftMargin" presStyleLbl="node1" presStyleIdx="4" presStyleCnt="7"/>
      <dgm:spPr/>
    </dgm:pt>
    <dgm:pt modelId="{33DA9535-8651-44B7-95BA-D746A983667B}" type="pres">
      <dgm:prSet presAssocID="{0B5D5284-CB29-42D6-974B-41A05D916C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8AED72E-959A-4070-A5BC-1C8192B13368}" type="pres">
      <dgm:prSet presAssocID="{0B5D5284-CB29-42D6-974B-41A05D916C2A}" presName="negativeSpace" presStyleCnt="0"/>
      <dgm:spPr/>
    </dgm:pt>
    <dgm:pt modelId="{4A6E6787-EDAD-4B24-83E2-547A1698F5F4}" type="pres">
      <dgm:prSet presAssocID="{0B5D5284-CB29-42D6-974B-41A05D916C2A}" presName="childText" presStyleLbl="conFgAcc1" presStyleIdx="5" presStyleCnt="7">
        <dgm:presLayoutVars>
          <dgm:bulletEnabled val="1"/>
        </dgm:presLayoutVars>
      </dgm:prSet>
      <dgm:spPr>
        <a:solidFill>
          <a:srgbClr val="00B0F0">
            <a:alpha val="90000"/>
          </a:srgbClr>
        </a:solidFill>
      </dgm:spPr>
    </dgm:pt>
    <dgm:pt modelId="{3CF9237B-4540-4254-A41A-AD9AC4C98F48}" type="pres">
      <dgm:prSet presAssocID="{68CD3DA4-4581-47F1-B0CB-763369B9E48F}" presName="spaceBetweenRectangles" presStyleCnt="0"/>
      <dgm:spPr/>
    </dgm:pt>
    <dgm:pt modelId="{93E4563E-4B71-4885-85AE-64FD7F9740EA}" type="pres">
      <dgm:prSet presAssocID="{46FE73D4-8585-46DA-814E-34DED0D0503D}" presName="parentLin" presStyleCnt="0"/>
      <dgm:spPr/>
    </dgm:pt>
    <dgm:pt modelId="{CB71477E-E2C0-4D21-9340-6F1931E257E2}" type="pres">
      <dgm:prSet presAssocID="{46FE73D4-8585-46DA-814E-34DED0D0503D}" presName="parentLeftMargin" presStyleLbl="node1" presStyleIdx="5" presStyleCnt="7"/>
      <dgm:spPr/>
    </dgm:pt>
    <dgm:pt modelId="{E81B7A30-D236-4F92-933C-1F061F8F8558}" type="pres">
      <dgm:prSet presAssocID="{46FE73D4-8585-46DA-814E-34DED0D0503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324CAA5-2075-4780-83FC-CDA083711D13}" type="pres">
      <dgm:prSet presAssocID="{46FE73D4-8585-46DA-814E-34DED0D0503D}" presName="negativeSpace" presStyleCnt="0"/>
      <dgm:spPr/>
    </dgm:pt>
    <dgm:pt modelId="{39BA264E-0F52-4347-831B-9FEB02356F09}" type="pres">
      <dgm:prSet presAssocID="{46FE73D4-8585-46DA-814E-34DED0D0503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FD239001-1221-42E8-A9F0-043BDFC8CBBF}" type="presOf" srcId="{46FE73D4-8585-46DA-814E-34DED0D0503D}" destId="{E81B7A30-D236-4F92-933C-1F061F8F8558}" srcOrd="1" destOrd="0" presId="urn:microsoft.com/office/officeart/2005/8/layout/list1"/>
    <dgm:cxn modelId="{43B5FA0B-AA4C-4B97-9A08-7BE061565507}" srcId="{22A602EE-3810-437B-818F-C5B7BB301A1A}" destId="{EAC923A0-9E0F-4212-BD20-2EE3E55A7985}" srcOrd="1" destOrd="0" parTransId="{721F7232-B4BE-448C-BE99-7AB8D3931D8D}" sibTransId="{78E873AE-3ED4-4580-9162-658C5A00CD9D}"/>
    <dgm:cxn modelId="{26D36225-DD17-4409-9CE8-FD28DBBB9139}" type="presOf" srcId="{EAC923A0-9E0F-4212-BD20-2EE3E55A7985}" destId="{632CCCC2-90B7-4771-8D19-EC63CEB32E99}" srcOrd="0" destOrd="0" presId="urn:microsoft.com/office/officeart/2005/8/layout/list1"/>
    <dgm:cxn modelId="{617C6E3F-C663-45E7-A023-72020E8F0E01}" type="presOf" srcId="{0B5D5284-CB29-42D6-974B-41A05D916C2A}" destId="{33DA9535-8651-44B7-95BA-D746A983667B}" srcOrd="1" destOrd="0" presId="urn:microsoft.com/office/officeart/2005/8/layout/list1"/>
    <dgm:cxn modelId="{11CB2443-E30C-49EF-BB62-888E1AABBAC8}" type="presOf" srcId="{8BB1FB8B-CB79-4DFB-8206-B20F45C94610}" destId="{DBD19905-86F2-4243-9570-23106B8CDEFC}" srcOrd="0" destOrd="0" presId="urn:microsoft.com/office/officeart/2005/8/layout/list1"/>
    <dgm:cxn modelId="{C9EA7B49-5D2E-4784-BA04-0F6784AD9CB7}" srcId="{22A602EE-3810-437B-818F-C5B7BB301A1A}" destId="{46FE73D4-8585-46DA-814E-34DED0D0503D}" srcOrd="6" destOrd="0" parTransId="{BED75CA2-CE2D-4BF5-B87D-3C3EDA791657}" sibTransId="{E1B03D10-096F-449A-940F-F10811AE7C03}"/>
    <dgm:cxn modelId="{E93C9069-42E1-4E83-9CCE-24958B6B37D0}" type="presOf" srcId="{C5A1EA2E-72BF-4575-8BBA-404D9D9221BE}" destId="{DF1C0DD6-D448-4846-BEA8-F0CB6FE4F15E}" srcOrd="1" destOrd="0" presId="urn:microsoft.com/office/officeart/2005/8/layout/list1"/>
    <dgm:cxn modelId="{2BDFEF6D-9000-4246-8C39-1229FEA47F3D}" type="presOf" srcId="{93ABFC12-ED2A-4E89-9465-2F2C388E072A}" destId="{37E725FD-752D-4CF0-8215-1620381169A1}" srcOrd="0" destOrd="0" presId="urn:microsoft.com/office/officeart/2005/8/layout/list1"/>
    <dgm:cxn modelId="{B83A9B73-02AC-4B43-8453-468237C5F065}" type="presOf" srcId="{0B5D5284-CB29-42D6-974B-41A05D916C2A}" destId="{DC4EB9F5-39F1-4DB0-B947-8B82BFC18F33}" srcOrd="0" destOrd="0" presId="urn:microsoft.com/office/officeart/2005/8/layout/list1"/>
    <dgm:cxn modelId="{B8174254-D228-4883-BADB-14C4FEB6EDC1}" type="presOf" srcId="{B6E4FB27-15F2-4E8C-9E59-C5ABF855324B}" destId="{F2BC194D-1994-43FF-8CB3-C540CDB1A127}" srcOrd="0" destOrd="0" presId="urn:microsoft.com/office/officeart/2005/8/layout/list1"/>
    <dgm:cxn modelId="{B2BE4656-07BB-40F2-AF30-7F8F6D8A3E95}" srcId="{22A602EE-3810-437B-818F-C5B7BB301A1A}" destId="{C5A1EA2E-72BF-4575-8BBA-404D9D9221BE}" srcOrd="2" destOrd="0" parTransId="{A8E96984-E544-4908-9D32-D83E13FB3344}" sibTransId="{751AECA1-A8D4-4767-9878-C6A555CE36E5}"/>
    <dgm:cxn modelId="{F74DD87A-37BF-4224-8B01-1933621C0B88}" srcId="{22A602EE-3810-437B-818F-C5B7BB301A1A}" destId="{B6E4FB27-15F2-4E8C-9E59-C5ABF855324B}" srcOrd="4" destOrd="0" parTransId="{577AE8B0-2798-4D2D-A97E-89B84408FAFE}" sibTransId="{076638F7-165E-49AF-B0CC-D25374149D92}"/>
    <dgm:cxn modelId="{179ECA7E-7BB0-4880-94D2-94FE51028CA7}" type="presOf" srcId="{22A602EE-3810-437B-818F-C5B7BB301A1A}" destId="{EBAD28CC-E8DB-4189-ADC2-727EF0B93114}" srcOrd="0" destOrd="0" presId="urn:microsoft.com/office/officeart/2005/8/layout/list1"/>
    <dgm:cxn modelId="{524E4284-C0EB-42C3-9474-4D5CD65A301C}" type="presOf" srcId="{46FE73D4-8585-46DA-814E-34DED0D0503D}" destId="{CB71477E-E2C0-4D21-9340-6F1931E257E2}" srcOrd="0" destOrd="0" presId="urn:microsoft.com/office/officeart/2005/8/layout/list1"/>
    <dgm:cxn modelId="{0C123188-2A51-490E-B611-886015F5D3F3}" type="presOf" srcId="{93ABFC12-ED2A-4E89-9465-2F2C388E072A}" destId="{75268767-C2E1-449C-8B72-05D7429B1FF8}" srcOrd="1" destOrd="0" presId="urn:microsoft.com/office/officeart/2005/8/layout/list1"/>
    <dgm:cxn modelId="{3F74D791-3711-4A1C-A34B-D04ADF472737}" type="presOf" srcId="{B6E4FB27-15F2-4E8C-9E59-C5ABF855324B}" destId="{A785927C-BB8D-4447-AB97-7B8AA447E81E}" srcOrd="1" destOrd="0" presId="urn:microsoft.com/office/officeart/2005/8/layout/list1"/>
    <dgm:cxn modelId="{7862D99A-B04F-4A1B-9B23-CCFCDD200832}" srcId="{22A602EE-3810-437B-818F-C5B7BB301A1A}" destId="{8BB1FB8B-CB79-4DFB-8206-B20F45C94610}" srcOrd="0" destOrd="0" parTransId="{D043B38C-95A4-497A-9F0A-1DBF1053DF1F}" sibTransId="{2BBFC07A-9E46-490D-82A7-E04004F6CC43}"/>
    <dgm:cxn modelId="{475C5CA1-2440-41CB-883C-2FD778F8E958}" type="presOf" srcId="{C5A1EA2E-72BF-4575-8BBA-404D9D9221BE}" destId="{8927705E-8D71-42BD-884B-0034B8A03EAA}" srcOrd="0" destOrd="0" presId="urn:microsoft.com/office/officeart/2005/8/layout/list1"/>
    <dgm:cxn modelId="{683C49A8-4DDF-486D-8C96-80E6F9374DB0}" srcId="{22A602EE-3810-437B-818F-C5B7BB301A1A}" destId="{0B5D5284-CB29-42D6-974B-41A05D916C2A}" srcOrd="5" destOrd="0" parTransId="{3EB4F783-7FAE-4247-9CE3-5B0B4A19B153}" sibTransId="{68CD3DA4-4581-47F1-B0CB-763369B9E48F}"/>
    <dgm:cxn modelId="{E5377BB6-C5A6-48EE-99C9-F309C4E94184}" type="presOf" srcId="{EAC923A0-9E0F-4212-BD20-2EE3E55A7985}" destId="{0CBA0B2D-499D-47AC-96E9-2C23BA24FD80}" srcOrd="1" destOrd="0" presId="urn:microsoft.com/office/officeart/2005/8/layout/list1"/>
    <dgm:cxn modelId="{FF56EABC-121B-4A15-B21C-3165E6B46492}" type="presOf" srcId="{8BB1FB8B-CB79-4DFB-8206-B20F45C94610}" destId="{0118318E-5336-4D89-ACE6-E259CF8CCC04}" srcOrd="1" destOrd="0" presId="urn:microsoft.com/office/officeart/2005/8/layout/list1"/>
    <dgm:cxn modelId="{6000BEF8-1EFD-464A-A127-BA2BD20C43D3}" srcId="{22A602EE-3810-437B-818F-C5B7BB301A1A}" destId="{93ABFC12-ED2A-4E89-9465-2F2C388E072A}" srcOrd="3" destOrd="0" parTransId="{5AF8CBB8-9A70-4444-9A3A-AE071B39A0C5}" sibTransId="{DD293DEA-799F-4F42-B8A6-DF61F1D7109F}"/>
    <dgm:cxn modelId="{166289E9-EC4F-44AE-BD71-F4C3AFC0E923}" type="presParOf" srcId="{EBAD28CC-E8DB-4189-ADC2-727EF0B93114}" destId="{F3E5C570-C140-46DF-B971-0355BFECC292}" srcOrd="0" destOrd="0" presId="urn:microsoft.com/office/officeart/2005/8/layout/list1"/>
    <dgm:cxn modelId="{6FD3B376-0BFB-4D2F-B158-E372994CB506}" type="presParOf" srcId="{F3E5C570-C140-46DF-B971-0355BFECC292}" destId="{DBD19905-86F2-4243-9570-23106B8CDEFC}" srcOrd="0" destOrd="0" presId="urn:microsoft.com/office/officeart/2005/8/layout/list1"/>
    <dgm:cxn modelId="{2419A3AD-7A79-44B4-B74D-4827BBCBB4C9}" type="presParOf" srcId="{F3E5C570-C140-46DF-B971-0355BFECC292}" destId="{0118318E-5336-4D89-ACE6-E259CF8CCC04}" srcOrd="1" destOrd="0" presId="urn:microsoft.com/office/officeart/2005/8/layout/list1"/>
    <dgm:cxn modelId="{CDB67C7C-5F30-484B-A5A5-6357D2738B48}" type="presParOf" srcId="{EBAD28CC-E8DB-4189-ADC2-727EF0B93114}" destId="{06C221BF-5980-46C9-97C2-7AE48B5D2B10}" srcOrd="1" destOrd="0" presId="urn:microsoft.com/office/officeart/2005/8/layout/list1"/>
    <dgm:cxn modelId="{E3D80224-5C29-4A6F-BB6C-50FAE2E8339B}" type="presParOf" srcId="{EBAD28CC-E8DB-4189-ADC2-727EF0B93114}" destId="{A038E2A9-1264-4155-9B97-A19E7096C369}" srcOrd="2" destOrd="0" presId="urn:microsoft.com/office/officeart/2005/8/layout/list1"/>
    <dgm:cxn modelId="{3778DDE1-1308-4520-A8E2-D27406415196}" type="presParOf" srcId="{EBAD28CC-E8DB-4189-ADC2-727EF0B93114}" destId="{11F5400A-7D90-4E5E-A5F9-1DACFF1C3901}" srcOrd="3" destOrd="0" presId="urn:microsoft.com/office/officeart/2005/8/layout/list1"/>
    <dgm:cxn modelId="{4A600128-2A48-466A-823B-3F11FCD111D7}" type="presParOf" srcId="{EBAD28CC-E8DB-4189-ADC2-727EF0B93114}" destId="{8ED0B407-8333-4C38-86AF-6EF938565A78}" srcOrd="4" destOrd="0" presId="urn:microsoft.com/office/officeart/2005/8/layout/list1"/>
    <dgm:cxn modelId="{4907F290-ED96-4120-9AF2-43888A64DD32}" type="presParOf" srcId="{8ED0B407-8333-4C38-86AF-6EF938565A78}" destId="{632CCCC2-90B7-4771-8D19-EC63CEB32E99}" srcOrd="0" destOrd="0" presId="urn:microsoft.com/office/officeart/2005/8/layout/list1"/>
    <dgm:cxn modelId="{82E5D382-20CD-49A0-AD6D-A1D46AA4183D}" type="presParOf" srcId="{8ED0B407-8333-4C38-86AF-6EF938565A78}" destId="{0CBA0B2D-499D-47AC-96E9-2C23BA24FD80}" srcOrd="1" destOrd="0" presId="urn:microsoft.com/office/officeart/2005/8/layout/list1"/>
    <dgm:cxn modelId="{A3CC3B51-B986-4B23-B6B9-1DFFFEE5FDE9}" type="presParOf" srcId="{EBAD28CC-E8DB-4189-ADC2-727EF0B93114}" destId="{A5C68673-6984-4757-BE67-73436892F7F9}" srcOrd="5" destOrd="0" presId="urn:microsoft.com/office/officeart/2005/8/layout/list1"/>
    <dgm:cxn modelId="{F46EEAE3-8536-4B5B-87A2-588BA38154D8}" type="presParOf" srcId="{EBAD28CC-E8DB-4189-ADC2-727EF0B93114}" destId="{A8F2F2AF-E50C-4A5A-ABCF-9C960880A0E8}" srcOrd="6" destOrd="0" presId="urn:microsoft.com/office/officeart/2005/8/layout/list1"/>
    <dgm:cxn modelId="{E6F42E93-2236-40FA-BFB2-104564C90C71}" type="presParOf" srcId="{EBAD28CC-E8DB-4189-ADC2-727EF0B93114}" destId="{6C786881-4C4E-4583-8579-40AEED587B8F}" srcOrd="7" destOrd="0" presId="urn:microsoft.com/office/officeart/2005/8/layout/list1"/>
    <dgm:cxn modelId="{13A282DD-0641-43FC-85A7-C6868CE301C4}" type="presParOf" srcId="{EBAD28CC-E8DB-4189-ADC2-727EF0B93114}" destId="{E78203EC-6975-4486-884C-4781A5323DCE}" srcOrd="8" destOrd="0" presId="urn:microsoft.com/office/officeart/2005/8/layout/list1"/>
    <dgm:cxn modelId="{52847D4E-5349-488F-AE41-DE010FB17895}" type="presParOf" srcId="{E78203EC-6975-4486-884C-4781A5323DCE}" destId="{8927705E-8D71-42BD-884B-0034B8A03EAA}" srcOrd="0" destOrd="0" presId="urn:microsoft.com/office/officeart/2005/8/layout/list1"/>
    <dgm:cxn modelId="{435065BA-9184-442C-A51A-85035386A9FF}" type="presParOf" srcId="{E78203EC-6975-4486-884C-4781A5323DCE}" destId="{DF1C0DD6-D448-4846-BEA8-F0CB6FE4F15E}" srcOrd="1" destOrd="0" presId="urn:microsoft.com/office/officeart/2005/8/layout/list1"/>
    <dgm:cxn modelId="{94ED2CD2-5DB7-4AD6-8A16-5B8B2A1F1A40}" type="presParOf" srcId="{EBAD28CC-E8DB-4189-ADC2-727EF0B93114}" destId="{2E27EBED-99EA-4D71-95CA-299BFE26CA1F}" srcOrd="9" destOrd="0" presId="urn:microsoft.com/office/officeart/2005/8/layout/list1"/>
    <dgm:cxn modelId="{FE04D4C0-FBED-4EE2-9500-BA4FA48868FC}" type="presParOf" srcId="{EBAD28CC-E8DB-4189-ADC2-727EF0B93114}" destId="{AD84628C-9E1B-4AA2-9068-79692F45E83F}" srcOrd="10" destOrd="0" presId="urn:microsoft.com/office/officeart/2005/8/layout/list1"/>
    <dgm:cxn modelId="{64B5D709-856B-4DFA-BE28-D608C9F75998}" type="presParOf" srcId="{EBAD28CC-E8DB-4189-ADC2-727EF0B93114}" destId="{3FCC102B-C7E2-4D4C-A28F-0BEE237FA44F}" srcOrd="11" destOrd="0" presId="urn:microsoft.com/office/officeart/2005/8/layout/list1"/>
    <dgm:cxn modelId="{9B4EB0F6-16DB-42CD-B068-12C4B8C7141E}" type="presParOf" srcId="{EBAD28CC-E8DB-4189-ADC2-727EF0B93114}" destId="{70044738-0BB6-456E-803D-83685C0035BE}" srcOrd="12" destOrd="0" presId="urn:microsoft.com/office/officeart/2005/8/layout/list1"/>
    <dgm:cxn modelId="{ED63C006-8025-4142-A025-B26BFD23F1E4}" type="presParOf" srcId="{70044738-0BB6-456E-803D-83685C0035BE}" destId="{37E725FD-752D-4CF0-8215-1620381169A1}" srcOrd="0" destOrd="0" presId="urn:microsoft.com/office/officeart/2005/8/layout/list1"/>
    <dgm:cxn modelId="{C64BF1E7-E044-4A23-A40B-C7FCCF01BF43}" type="presParOf" srcId="{70044738-0BB6-456E-803D-83685C0035BE}" destId="{75268767-C2E1-449C-8B72-05D7429B1FF8}" srcOrd="1" destOrd="0" presId="urn:microsoft.com/office/officeart/2005/8/layout/list1"/>
    <dgm:cxn modelId="{138A0D5B-58E3-4AD2-8B36-0B446D935DFF}" type="presParOf" srcId="{EBAD28CC-E8DB-4189-ADC2-727EF0B93114}" destId="{315F5F76-DD26-4614-8E2F-42C93544F2C3}" srcOrd="13" destOrd="0" presId="urn:microsoft.com/office/officeart/2005/8/layout/list1"/>
    <dgm:cxn modelId="{17C25309-CC1A-4C0F-8714-BBDC5ABEC82E}" type="presParOf" srcId="{EBAD28CC-E8DB-4189-ADC2-727EF0B93114}" destId="{B964C44F-5C43-43A4-8313-D3493D283575}" srcOrd="14" destOrd="0" presId="urn:microsoft.com/office/officeart/2005/8/layout/list1"/>
    <dgm:cxn modelId="{D8DA6DDC-19A6-4F16-B3F1-A19502AC7D7B}" type="presParOf" srcId="{EBAD28CC-E8DB-4189-ADC2-727EF0B93114}" destId="{C191702E-8DB8-44A4-8846-8D40A38C7323}" srcOrd="15" destOrd="0" presId="urn:microsoft.com/office/officeart/2005/8/layout/list1"/>
    <dgm:cxn modelId="{7B5D6DAE-2C3E-4B40-BBD7-A9DF2EB9B2CA}" type="presParOf" srcId="{EBAD28CC-E8DB-4189-ADC2-727EF0B93114}" destId="{47D1B9B8-1A2D-43C3-A003-1B73ECB5CD32}" srcOrd="16" destOrd="0" presId="urn:microsoft.com/office/officeart/2005/8/layout/list1"/>
    <dgm:cxn modelId="{51B4545B-6566-4849-880A-22B60F677ADC}" type="presParOf" srcId="{47D1B9B8-1A2D-43C3-A003-1B73ECB5CD32}" destId="{F2BC194D-1994-43FF-8CB3-C540CDB1A127}" srcOrd="0" destOrd="0" presId="urn:microsoft.com/office/officeart/2005/8/layout/list1"/>
    <dgm:cxn modelId="{A06D2068-6C62-40FB-BBA4-3DE5CC030182}" type="presParOf" srcId="{47D1B9B8-1A2D-43C3-A003-1B73ECB5CD32}" destId="{A785927C-BB8D-4447-AB97-7B8AA447E81E}" srcOrd="1" destOrd="0" presId="urn:microsoft.com/office/officeart/2005/8/layout/list1"/>
    <dgm:cxn modelId="{93F88809-C108-43F7-872D-E882817B4173}" type="presParOf" srcId="{EBAD28CC-E8DB-4189-ADC2-727EF0B93114}" destId="{81737BED-BC4A-427E-8197-9DA3144B613C}" srcOrd="17" destOrd="0" presId="urn:microsoft.com/office/officeart/2005/8/layout/list1"/>
    <dgm:cxn modelId="{4851B813-FC66-4A84-9D7C-969DA6384A0A}" type="presParOf" srcId="{EBAD28CC-E8DB-4189-ADC2-727EF0B93114}" destId="{4D7A5E48-1E14-405C-BFF0-45B67F3C1CA2}" srcOrd="18" destOrd="0" presId="urn:microsoft.com/office/officeart/2005/8/layout/list1"/>
    <dgm:cxn modelId="{824C9870-5EE9-474B-92ED-E5C08DCEBCFF}" type="presParOf" srcId="{EBAD28CC-E8DB-4189-ADC2-727EF0B93114}" destId="{F76ECD8F-3E5E-44C2-A512-1B64095C4679}" srcOrd="19" destOrd="0" presId="urn:microsoft.com/office/officeart/2005/8/layout/list1"/>
    <dgm:cxn modelId="{1A1D8A78-E0FA-4D96-B33B-83000AB5BB54}" type="presParOf" srcId="{EBAD28CC-E8DB-4189-ADC2-727EF0B93114}" destId="{743D0739-9968-44F6-B180-0374162703FB}" srcOrd="20" destOrd="0" presId="urn:microsoft.com/office/officeart/2005/8/layout/list1"/>
    <dgm:cxn modelId="{31CFFA15-F009-45EB-A48E-D8EF27379E94}" type="presParOf" srcId="{743D0739-9968-44F6-B180-0374162703FB}" destId="{DC4EB9F5-39F1-4DB0-B947-8B82BFC18F33}" srcOrd="0" destOrd="0" presId="urn:microsoft.com/office/officeart/2005/8/layout/list1"/>
    <dgm:cxn modelId="{852C1274-253B-4FCE-8C82-02F6F5D68A2B}" type="presParOf" srcId="{743D0739-9968-44F6-B180-0374162703FB}" destId="{33DA9535-8651-44B7-95BA-D746A983667B}" srcOrd="1" destOrd="0" presId="urn:microsoft.com/office/officeart/2005/8/layout/list1"/>
    <dgm:cxn modelId="{B195771B-677D-4555-AF6B-DEE6DD3AAC01}" type="presParOf" srcId="{EBAD28CC-E8DB-4189-ADC2-727EF0B93114}" destId="{D8AED72E-959A-4070-A5BC-1C8192B13368}" srcOrd="21" destOrd="0" presId="urn:microsoft.com/office/officeart/2005/8/layout/list1"/>
    <dgm:cxn modelId="{62112FC9-1B08-47C1-BAC1-08C4ABF1C130}" type="presParOf" srcId="{EBAD28CC-E8DB-4189-ADC2-727EF0B93114}" destId="{4A6E6787-EDAD-4B24-83E2-547A1698F5F4}" srcOrd="22" destOrd="0" presId="urn:microsoft.com/office/officeart/2005/8/layout/list1"/>
    <dgm:cxn modelId="{156A2B36-EEAD-40FC-8FA0-A9C76CB2D1DC}" type="presParOf" srcId="{EBAD28CC-E8DB-4189-ADC2-727EF0B93114}" destId="{3CF9237B-4540-4254-A41A-AD9AC4C98F48}" srcOrd="23" destOrd="0" presId="urn:microsoft.com/office/officeart/2005/8/layout/list1"/>
    <dgm:cxn modelId="{D1559038-726D-4CE1-B78C-55077D49A15B}" type="presParOf" srcId="{EBAD28CC-E8DB-4189-ADC2-727EF0B93114}" destId="{93E4563E-4B71-4885-85AE-64FD7F9740EA}" srcOrd="24" destOrd="0" presId="urn:microsoft.com/office/officeart/2005/8/layout/list1"/>
    <dgm:cxn modelId="{81F9D597-43A9-49C3-901C-EF315DB9B626}" type="presParOf" srcId="{93E4563E-4B71-4885-85AE-64FD7F9740EA}" destId="{CB71477E-E2C0-4D21-9340-6F1931E257E2}" srcOrd="0" destOrd="0" presId="urn:microsoft.com/office/officeart/2005/8/layout/list1"/>
    <dgm:cxn modelId="{2223A67A-6A8F-4106-B683-E669C2ABD2A3}" type="presParOf" srcId="{93E4563E-4B71-4885-85AE-64FD7F9740EA}" destId="{E81B7A30-D236-4F92-933C-1F061F8F8558}" srcOrd="1" destOrd="0" presId="urn:microsoft.com/office/officeart/2005/8/layout/list1"/>
    <dgm:cxn modelId="{EDA1BA84-BBD8-439D-B00C-634522FDDBF8}" type="presParOf" srcId="{EBAD28CC-E8DB-4189-ADC2-727EF0B93114}" destId="{C324CAA5-2075-4780-83FC-CDA083711D13}" srcOrd="25" destOrd="0" presId="urn:microsoft.com/office/officeart/2005/8/layout/list1"/>
    <dgm:cxn modelId="{7E2CDD34-1789-4AAB-8F8A-FF53338B0656}" type="presParOf" srcId="{EBAD28CC-E8DB-4189-ADC2-727EF0B93114}" destId="{39BA264E-0F52-4347-831B-9FEB02356F09}" srcOrd="26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1EB32B8-7687-44EE-B81C-589BBBD805A8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552BAAB-BA8A-4B9E-8A60-DB7CCF3FE10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/>
            <a:t>MAPPING Tool – user input and selection of test file</a:t>
          </a:r>
        </a:p>
      </dgm:t>
    </dgm:pt>
    <dgm:pt modelId="{DA085629-2F60-47C9-ABEE-BBDDAF4DFA31}" type="parTrans" cxnId="{C66C50AD-B9CC-4005-963E-73CF1C5E4061}">
      <dgm:prSet/>
      <dgm:spPr/>
      <dgm:t>
        <a:bodyPr/>
        <a:lstStyle/>
        <a:p>
          <a:endParaRPr lang="en-US"/>
        </a:p>
      </dgm:t>
    </dgm:pt>
    <dgm:pt modelId="{CE8DB1A0-07D6-4CA1-8EB5-B5962E48E3D5}" type="sibTrans" cxnId="{C66C50AD-B9CC-4005-963E-73CF1C5E4061}">
      <dgm:prSet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89" t="-4328" r="9475" b="-2088"/>
          </a:stretch>
        </a:blipFill>
        <a:ln w="190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C0CD5BB-E92B-46EF-95B1-175D8AFE95F1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/>
            <a:t>Using MATLAB, Generation of HTML code using </a:t>
          </a:r>
          <a:r>
            <a:rPr lang="en-US" sz="1600" b="1" dirty="0"/>
            <a:t>GOOGLE</a:t>
          </a:r>
          <a:r>
            <a:rPr lang="en-US" sz="1400" b="1" dirty="0"/>
            <a:t> MAPS API and USER input</a:t>
          </a:r>
        </a:p>
      </dgm:t>
    </dgm:pt>
    <dgm:pt modelId="{E43976A0-CE09-43D2-9BA5-F1C700D774D3}" type="parTrans" cxnId="{47091ADC-DCED-48CE-A547-1E4BE6639406}">
      <dgm:prSet/>
      <dgm:spPr/>
      <dgm:t>
        <a:bodyPr/>
        <a:lstStyle/>
        <a:p>
          <a:endParaRPr lang="en-US"/>
        </a:p>
      </dgm:t>
    </dgm:pt>
    <dgm:pt modelId="{A871267E-6877-477F-B0DF-F9B9328DA659}" type="sibTrans" cxnId="{47091ADC-DCED-48CE-A547-1E4BE6639406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690BC4B-9FBA-4DC9-86B1-60BCCE00C49E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/>
            <a:t>Request query to GOOGLE and wait for the response</a:t>
          </a:r>
        </a:p>
      </dgm:t>
    </dgm:pt>
    <dgm:pt modelId="{7D7A744C-72F3-4503-9165-365CCF8BEA7B}" type="parTrans" cxnId="{6C43EB22-820F-431B-BED5-439FA1307D2D}">
      <dgm:prSet/>
      <dgm:spPr/>
      <dgm:t>
        <a:bodyPr/>
        <a:lstStyle/>
        <a:p>
          <a:endParaRPr lang="en-US"/>
        </a:p>
      </dgm:t>
    </dgm:pt>
    <dgm:pt modelId="{51E44572-6B4A-4362-BAEA-8BAD774DC1F8}" type="sibTrans" cxnId="{6C43EB22-820F-431B-BED5-439FA1307D2D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201" t="-75412" r="-281238" b="-50434"/>
          </a:stretch>
        </a:blipFill>
        <a:ln w="190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61785E7-9B9F-40E9-9EFB-2E7BEF8C8716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/>
            <a:t>Fleet testing and Data Acquisition</a:t>
          </a:r>
        </a:p>
      </dgm:t>
    </dgm:pt>
    <dgm:pt modelId="{D86170E9-AE17-4D9C-BB51-2E59CB3E8898}" type="parTrans" cxnId="{B47FFDE0-E3BB-4F55-B48F-21BE5EC93F28}">
      <dgm:prSet/>
      <dgm:spPr/>
      <dgm:t>
        <a:bodyPr/>
        <a:lstStyle/>
        <a:p>
          <a:endParaRPr lang="en-US"/>
        </a:p>
      </dgm:t>
    </dgm:pt>
    <dgm:pt modelId="{ACFAEAEB-2C77-474E-85F8-162E0BD262CD}" type="sibTrans" cxnId="{B47FFDE0-E3BB-4F55-B48F-21BE5EC93F28}">
      <dgm:prSet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51" t="10245" r="-13399" b="5824"/>
          </a:stretch>
        </a:blipFill>
        <a:ln w="190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D5C9F52-3400-4234-8E06-B7C177952873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/>
            <a:t>Pre-Processing and time sampling on selected data using MATLAB</a:t>
          </a:r>
        </a:p>
      </dgm:t>
    </dgm:pt>
    <dgm:pt modelId="{BA79A17B-FE9F-4D83-86D9-3528282B6D7F}" type="parTrans" cxnId="{E9B036FF-6A9F-4512-BBBF-03BB3067D405}">
      <dgm:prSet/>
      <dgm:spPr/>
      <dgm:t>
        <a:bodyPr/>
        <a:lstStyle/>
        <a:p>
          <a:endParaRPr lang="en-US"/>
        </a:p>
      </dgm:t>
    </dgm:pt>
    <dgm:pt modelId="{FF245ACA-7C8C-435B-B681-BFF9DB2033F9}" type="sibTrans" cxnId="{E9B036FF-6A9F-4512-BBBF-03BB3067D405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D56EA89-96AF-4CD3-842C-6523DFD1FD5F}" type="pres">
      <dgm:prSet presAssocID="{51EB32B8-7687-44EE-B81C-589BBBD805A8}" presName="Name0" presStyleCnt="0">
        <dgm:presLayoutVars>
          <dgm:chMax val="7"/>
          <dgm:chPref val="7"/>
          <dgm:dir/>
        </dgm:presLayoutVars>
      </dgm:prSet>
      <dgm:spPr/>
    </dgm:pt>
    <dgm:pt modelId="{252B7B39-E93B-47E3-86FB-E49BF516E777}" type="pres">
      <dgm:prSet presAssocID="{51EB32B8-7687-44EE-B81C-589BBBD805A8}" presName="dot1" presStyleLbl="alignNode1" presStyleIdx="0" presStyleCnt="15" custLinFactX="-1311797" custLinFactY="500000" custLinFactNeighborX="-1400000" custLinFactNeighborY="562212"/>
      <dgm:spPr>
        <a:solidFill>
          <a:srgbClr val="00B0F0"/>
        </a:solidFill>
      </dgm:spPr>
    </dgm:pt>
    <dgm:pt modelId="{68B964C7-0A43-4BB8-ABA7-0A76ED1D6EE1}" type="pres">
      <dgm:prSet presAssocID="{51EB32B8-7687-44EE-B81C-589BBBD805A8}" presName="dot2" presStyleLbl="alignNode1" presStyleIdx="1" presStyleCnt="15" custLinFactX="-1311797" custLinFactY="500000" custLinFactNeighborX="-1400000" custLinFactNeighborY="562212"/>
      <dgm:spPr>
        <a:solidFill>
          <a:srgbClr val="00B0F0"/>
        </a:solidFill>
      </dgm:spPr>
    </dgm:pt>
    <dgm:pt modelId="{28FD8F46-7C7C-4D74-AB29-16FC67748E74}" type="pres">
      <dgm:prSet presAssocID="{51EB32B8-7687-44EE-B81C-589BBBD805A8}" presName="dot3" presStyleLbl="alignNode1" presStyleIdx="2" presStyleCnt="15" custLinFactX="-1311797" custLinFactY="500000" custLinFactNeighborX="-1400000" custLinFactNeighborY="562212"/>
      <dgm:spPr>
        <a:solidFill>
          <a:srgbClr val="00B0F0"/>
        </a:solidFill>
      </dgm:spPr>
    </dgm:pt>
    <dgm:pt modelId="{A55FF266-CE20-436F-9F40-7594A6A08B8C}" type="pres">
      <dgm:prSet presAssocID="{51EB32B8-7687-44EE-B81C-589BBBD805A8}" presName="dot4" presStyleLbl="alignNode1" presStyleIdx="3" presStyleCnt="15" custLinFactX="-1311797" custLinFactY="500000" custLinFactNeighborX="-1400000" custLinFactNeighborY="562212"/>
      <dgm:spPr>
        <a:solidFill>
          <a:srgbClr val="00B0F0"/>
        </a:solidFill>
      </dgm:spPr>
    </dgm:pt>
    <dgm:pt modelId="{636927A1-FFB5-46B0-93E7-8C2855FEF783}" type="pres">
      <dgm:prSet presAssocID="{51EB32B8-7687-44EE-B81C-589BBBD805A8}" presName="dot5" presStyleLbl="alignNode1" presStyleIdx="4" presStyleCnt="15"/>
      <dgm:spPr>
        <a:solidFill>
          <a:srgbClr val="00B0F0"/>
        </a:solidFill>
      </dgm:spPr>
    </dgm:pt>
    <dgm:pt modelId="{069FEEA2-7482-4E24-83AE-59AC663E47E1}" type="pres">
      <dgm:prSet presAssocID="{51EB32B8-7687-44EE-B81C-589BBBD805A8}" presName="dot6" presStyleLbl="alignNode1" presStyleIdx="5" presStyleCnt="15"/>
      <dgm:spPr>
        <a:solidFill>
          <a:srgbClr val="00B0F0"/>
        </a:solidFill>
      </dgm:spPr>
    </dgm:pt>
    <dgm:pt modelId="{0E5EC42E-D1C4-4AC8-8D80-024782DD9473}" type="pres">
      <dgm:prSet presAssocID="{51EB32B8-7687-44EE-B81C-589BBBD805A8}" presName="dot7" presStyleLbl="alignNode1" presStyleIdx="6" presStyleCnt="15"/>
      <dgm:spPr>
        <a:solidFill>
          <a:srgbClr val="00B0F0"/>
        </a:solidFill>
      </dgm:spPr>
    </dgm:pt>
    <dgm:pt modelId="{949F0223-E901-4090-831C-C926AFDFC91F}" type="pres">
      <dgm:prSet presAssocID="{51EB32B8-7687-44EE-B81C-589BBBD805A8}" presName="dot8" presStyleLbl="alignNode1" presStyleIdx="7" presStyleCnt="15"/>
      <dgm:spPr>
        <a:solidFill>
          <a:srgbClr val="00B0F0"/>
        </a:solidFill>
      </dgm:spPr>
    </dgm:pt>
    <dgm:pt modelId="{011E0C8F-9232-4A65-9A00-05B1B0A08FA4}" type="pres">
      <dgm:prSet presAssocID="{51EB32B8-7687-44EE-B81C-589BBBD805A8}" presName="dotArrow1" presStyleLbl="alignNode1" presStyleIdx="8" presStyleCnt="15"/>
      <dgm:spPr/>
    </dgm:pt>
    <dgm:pt modelId="{13CA1E41-BEFB-49BE-BA12-441D2CC6A038}" type="pres">
      <dgm:prSet presAssocID="{51EB32B8-7687-44EE-B81C-589BBBD805A8}" presName="dotArrow2" presStyleLbl="alignNode1" presStyleIdx="9" presStyleCnt="15"/>
      <dgm:spPr/>
    </dgm:pt>
    <dgm:pt modelId="{BEC8499D-4EBB-453E-8034-34E08D667FB9}" type="pres">
      <dgm:prSet presAssocID="{51EB32B8-7687-44EE-B81C-589BBBD805A8}" presName="dotArrow3" presStyleLbl="alignNode1" presStyleIdx="10" presStyleCnt="15"/>
      <dgm:spPr/>
    </dgm:pt>
    <dgm:pt modelId="{15420177-ED89-4899-BCA9-ACAB32FB66CC}" type="pres">
      <dgm:prSet presAssocID="{51EB32B8-7687-44EE-B81C-589BBBD805A8}" presName="dotArrow4" presStyleLbl="alignNode1" presStyleIdx="11" presStyleCnt="15"/>
      <dgm:spPr/>
    </dgm:pt>
    <dgm:pt modelId="{0499FC11-9284-41BB-A9FF-26A04826A18B}" type="pres">
      <dgm:prSet presAssocID="{51EB32B8-7687-44EE-B81C-589BBBD805A8}" presName="dotArrow5" presStyleLbl="alignNode1" presStyleIdx="12" presStyleCnt="15"/>
      <dgm:spPr/>
    </dgm:pt>
    <dgm:pt modelId="{B537AD06-C9A8-4DE6-8314-8E70F8435820}" type="pres">
      <dgm:prSet presAssocID="{51EB32B8-7687-44EE-B81C-589BBBD805A8}" presName="dotArrow6" presStyleLbl="alignNode1" presStyleIdx="13" presStyleCnt="15"/>
      <dgm:spPr/>
    </dgm:pt>
    <dgm:pt modelId="{4EC4564B-A62A-4FF1-BB74-70B30502D5AE}" type="pres">
      <dgm:prSet presAssocID="{51EB32B8-7687-44EE-B81C-589BBBD805A8}" presName="dotArrow7" presStyleLbl="alignNode1" presStyleIdx="14" presStyleCnt="15"/>
      <dgm:spPr/>
    </dgm:pt>
    <dgm:pt modelId="{33C1E16A-D115-4D1C-9D09-BFAA308F2461}" type="pres">
      <dgm:prSet presAssocID="{361785E7-9B9F-40E9-9EFB-2E7BEF8C8716}" presName="parTx1" presStyleLbl="node1" presStyleIdx="0" presStyleCnt="5" custScaleX="169878" custScaleY="174332" custLinFactX="-1124" custLinFactY="132330" custLinFactNeighborX="-100000" custLinFactNeighborY="200000"/>
      <dgm:spPr/>
    </dgm:pt>
    <dgm:pt modelId="{8F6F00A7-A120-41AE-83F6-6B405E1CF6BA}" type="pres">
      <dgm:prSet presAssocID="{ACFAEAEB-2C77-474E-85F8-162E0BD262CD}" presName="picture1" presStyleCnt="0"/>
      <dgm:spPr/>
    </dgm:pt>
    <dgm:pt modelId="{C86A0F30-D175-4A4B-A0E5-C640D00C6E85}" type="pres">
      <dgm:prSet presAssocID="{ACFAEAEB-2C77-474E-85F8-162E0BD262CD}" presName="imageRepeatNode" presStyleLbl="fgImgPlace1" presStyleIdx="0" presStyleCnt="5" custScaleX="247038" custScaleY="211169" custLinFactX="-155177" custLinFactY="57313" custLinFactNeighborX="-200000" custLinFactNeighborY="100000"/>
      <dgm:spPr/>
    </dgm:pt>
    <dgm:pt modelId="{4956C240-CA62-41FD-81E2-59C5A2981791}" type="pres">
      <dgm:prSet presAssocID="{3552BAAB-BA8A-4B9E-8A60-DB7CCF3FE107}" presName="parTx2" presStyleLbl="node1" presStyleIdx="1" presStyleCnt="5" custScaleX="247627" custScaleY="220204" custLinFactY="84075" custLinFactNeighborX="-59133" custLinFactNeighborY="100000"/>
      <dgm:spPr/>
    </dgm:pt>
    <dgm:pt modelId="{F8BA7C44-16E1-40C2-90D9-F943D77127C7}" type="pres">
      <dgm:prSet presAssocID="{CE8DB1A0-07D6-4CA1-8EB5-B5962E48E3D5}" presName="picture2" presStyleCnt="0"/>
      <dgm:spPr/>
    </dgm:pt>
    <dgm:pt modelId="{ED4B2C52-D569-4B9C-97A8-B6D3B9825610}" type="pres">
      <dgm:prSet presAssocID="{CE8DB1A0-07D6-4CA1-8EB5-B5962E48E3D5}" presName="imageRepeatNode" presStyleLbl="fgImgPlace1" presStyleIdx="1" presStyleCnt="5" custScaleX="205426" custScaleY="205426" custLinFactX="-119509" custLinFactNeighborX="-200000" custLinFactNeighborY="69006"/>
      <dgm:spPr/>
    </dgm:pt>
    <dgm:pt modelId="{0212FF0E-B73B-45A8-B12B-9721003DBCF7}" type="pres">
      <dgm:prSet presAssocID="{6D5C9F52-3400-4234-8E06-B7C177952873}" presName="parTx3" presStyleLbl="node1" presStyleIdx="2" presStyleCnt="5" custScaleX="356218" custScaleY="290656" custLinFactNeighborX="56896" custLinFactNeighborY="-105"/>
      <dgm:spPr/>
    </dgm:pt>
    <dgm:pt modelId="{468B5AA9-184C-4606-B8F8-FC60F3617C5D}" type="pres">
      <dgm:prSet presAssocID="{FF245ACA-7C8C-435B-B681-BFF9DB2033F9}" presName="picture3" presStyleCnt="0"/>
      <dgm:spPr/>
    </dgm:pt>
    <dgm:pt modelId="{A1F54D7A-B287-4197-9203-913CE87EA8E0}" type="pres">
      <dgm:prSet presAssocID="{FF245ACA-7C8C-435B-B681-BFF9DB2033F9}" presName="imageRepeatNode" presStyleLbl="fgImgPlace1" presStyleIdx="2" presStyleCnt="5" custScaleX="239587" custScaleY="239587" custLinFactX="-100000" custLinFactNeighborX="-120016" custLinFactNeighborY="-26806"/>
      <dgm:spPr/>
    </dgm:pt>
    <dgm:pt modelId="{C8E0404A-EBE9-4FAB-9DFC-BDE0252854AF}" type="pres">
      <dgm:prSet presAssocID="{2C0CD5BB-E92B-46EF-95B1-175D8AFE95F1}" presName="parTx4" presStyleLbl="node1" presStyleIdx="3" presStyleCnt="5" custScaleX="295519" custScaleY="230868" custLinFactY="-51571" custLinFactNeighborX="58153" custLinFactNeighborY="-100000"/>
      <dgm:spPr/>
    </dgm:pt>
    <dgm:pt modelId="{440C4C96-151D-4107-AE96-87141585C908}" type="pres">
      <dgm:prSet presAssocID="{A871267E-6877-477F-B0DF-F9B9328DA659}" presName="picture4" presStyleCnt="0"/>
      <dgm:spPr/>
    </dgm:pt>
    <dgm:pt modelId="{39677EA5-392E-4BC5-B742-3C580565F33C}" type="pres">
      <dgm:prSet presAssocID="{A871267E-6877-477F-B0DF-F9B9328DA659}" presName="imageRepeatNode" presStyleLbl="fgImgPlace1" presStyleIdx="3" presStyleCnt="5" custScaleX="219021" custScaleY="219021" custLinFactX="-24778" custLinFactY="-35010" custLinFactNeighborX="-100000" custLinFactNeighborY="-100000"/>
      <dgm:spPr/>
    </dgm:pt>
    <dgm:pt modelId="{161E8E45-7512-438E-B92E-D8030598D374}" type="pres">
      <dgm:prSet presAssocID="{F690BC4B-9FBA-4DC9-86B1-60BCCE00C49E}" presName="parTx5" presStyleLbl="node1" presStyleIdx="4" presStyleCnt="5" custScaleX="268734" custScaleY="216117" custLinFactX="29818" custLinFactY="-154443" custLinFactNeighborX="100000" custLinFactNeighborY="-200000"/>
      <dgm:spPr/>
    </dgm:pt>
    <dgm:pt modelId="{F97DD72D-27BD-4AF6-9951-E45CA9DA9509}" type="pres">
      <dgm:prSet presAssocID="{51E44572-6B4A-4362-BAEA-8BAD774DC1F8}" presName="picture5" presStyleCnt="0"/>
      <dgm:spPr/>
    </dgm:pt>
    <dgm:pt modelId="{1086E53C-0806-4877-A4BB-0B99E58EAC9D}" type="pres">
      <dgm:prSet presAssocID="{51E44572-6B4A-4362-BAEA-8BAD774DC1F8}" presName="imageRepeatNode" presStyleLbl="fgImgPlace1" presStyleIdx="4" presStyleCnt="5" custScaleX="230609" custScaleY="230609" custLinFactY="-100000" custLinFactNeighborX="29190" custLinFactNeighborY="-115696"/>
      <dgm:spPr/>
    </dgm:pt>
  </dgm:ptLst>
  <dgm:cxnLst>
    <dgm:cxn modelId="{AA147801-6E3C-464F-BCEE-568F1188C42B}" type="presOf" srcId="{361785E7-9B9F-40E9-9EFB-2E7BEF8C8716}" destId="{33C1E16A-D115-4D1C-9D09-BFAA308F2461}" srcOrd="0" destOrd="0" presId="urn:microsoft.com/office/officeart/2008/layout/AscendingPictureAccentProcess"/>
    <dgm:cxn modelId="{6C43EB22-820F-431B-BED5-439FA1307D2D}" srcId="{51EB32B8-7687-44EE-B81C-589BBBD805A8}" destId="{F690BC4B-9FBA-4DC9-86B1-60BCCE00C49E}" srcOrd="4" destOrd="0" parTransId="{7D7A744C-72F3-4503-9165-365CCF8BEA7B}" sibTransId="{51E44572-6B4A-4362-BAEA-8BAD774DC1F8}"/>
    <dgm:cxn modelId="{B6531A24-DBD5-47D4-9073-A70933E644D8}" type="presOf" srcId="{FF245ACA-7C8C-435B-B681-BFF9DB2033F9}" destId="{A1F54D7A-B287-4197-9203-913CE87EA8E0}" srcOrd="0" destOrd="0" presId="urn:microsoft.com/office/officeart/2008/layout/AscendingPictureAccentProcess"/>
    <dgm:cxn modelId="{A2CC0525-3E96-4818-AA80-05D61EAFF031}" type="presOf" srcId="{6D5C9F52-3400-4234-8E06-B7C177952873}" destId="{0212FF0E-B73B-45A8-B12B-9721003DBCF7}" srcOrd="0" destOrd="0" presId="urn:microsoft.com/office/officeart/2008/layout/AscendingPictureAccentProcess"/>
    <dgm:cxn modelId="{FBC8D031-C9EF-4C57-95DD-069D332B4006}" type="presOf" srcId="{51EB32B8-7687-44EE-B81C-589BBBD805A8}" destId="{AD56EA89-96AF-4CD3-842C-6523DFD1FD5F}" srcOrd="0" destOrd="0" presId="urn:microsoft.com/office/officeart/2008/layout/AscendingPictureAccentProcess"/>
    <dgm:cxn modelId="{3A2BD84E-4F8B-48D3-929C-80AEF8579E28}" type="presOf" srcId="{CE8DB1A0-07D6-4CA1-8EB5-B5962E48E3D5}" destId="{ED4B2C52-D569-4B9C-97A8-B6D3B9825610}" srcOrd="0" destOrd="0" presId="urn:microsoft.com/office/officeart/2008/layout/AscendingPictureAccentProcess"/>
    <dgm:cxn modelId="{F59D4E74-4426-4180-898D-15BD238D573F}" type="presOf" srcId="{ACFAEAEB-2C77-474E-85F8-162E0BD262CD}" destId="{C86A0F30-D175-4A4B-A0E5-C640D00C6E85}" srcOrd="0" destOrd="0" presId="urn:microsoft.com/office/officeart/2008/layout/AscendingPictureAccentProcess"/>
    <dgm:cxn modelId="{0354C354-7828-40CA-B7E2-340F43FC86AF}" type="presOf" srcId="{A871267E-6877-477F-B0DF-F9B9328DA659}" destId="{39677EA5-392E-4BC5-B742-3C580565F33C}" srcOrd="0" destOrd="0" presId="urn:microsoft.com/office/officeart/2008/layout/AscendingPictureAccentProcess"/>
    <dgm:cxn modelId="{C66C50AD-B9CC-4005-963E-73CF1C5E4061}" srcId="{51EB32B8-7687-44EE-B81C-589BBBD805A8}" destId="{3552BAAB-BA8A-4B9E-8A60-DB7CCF3FE107}" srcOrd="1" destOrd="0" parTransId="{DA085629-2F60-47C9-ABEE-BBDDAF4DFA31}" sibTransId="{CE8DB1A0-07D6-4CA1-8EB5-B5962E48E3D5}"/>
    <dgm:cxn modelId="{62810BAE-D3B3-42B6-A27A-948656A93E6F}" type="presOf" srcId="{2C0CD5BB-E92B-46EF-95B1-175D8AFE95F1}" destId="{C8E0404A-EBE9-4FAB-9DFC-BDE0252854AF}" srcOrd="0" destOrd="0" presId="urn:microsoft.com/office/officeart/2008/layout/AscendingPictureAccentProcess"/>
    <dgm:cxn modelId="{59BC32CD-E6A9-45DB-9FA1-53D0DFA90B84}" type="presOf" srcId="{F690BC4B-9FBA-4DC9-86B1-60BCCE00C49E}" destId="{161E8E45-7512-438E-B92E-D8030598D374}" srcOrd="0" destOrd="0" presId="urn:microsoft.com/office/officeart/2008/layout/AscendingPictureAccentProcess"/>
    <dgm:cxn modelId="{47091ADC-DCED-48CE-A547-1E4BE6639406}" srcId="{51EB32B8-7687-44EE-B81C-589BBBD805A8}" destId="{2C0CD5BB-E92B-46EF-95B1-175D8AFE95F1}" srcOrd="3" destOrd="0" parTransId="{E43976A0-CE09-43D2-9BA5-F1C700D774D3}" sibTransId="{A871267E-6877-477F-B0DF-F9B9328DA659}"/>
    <dgm:cxn modelId="{B47FFDE0-E3BB-4F55-B48F-21BE5EC93F28}" srcId="{51EB32B8-7687-44EE-B81C-589BBBD805A8}" destId="{361785E7-9B9F-40E9-9EFB-2E7BEF8C8716}" srcOrd="0" destOrd="0" parTransId="{D86170E9-AE17-4D9C-BB51-2E59CB3E8898}" sibTransId="{ACFAEAEB-2C77-474E-85F8-162E0BD262CD}"/>
    <dgm:cxn modelId="{D083F5F6-5D71-45E3-B49A-4909B3F8FD42}" type="presOf" srcId="{3552BAAB-BA8A-4B9E-8A60-DB7CCF3FE107}" destId="{4956C240-CA62-41FD-81E2-59C5A2981791}" srcOrd="0" destOrd="0" presId="urn:microsoft.com/office/officeart/2008/layout/AscendingPictureAccentProcess"/>
    <dgm:cxn modelId="{038F6EF9-7D9C-46F3-825D-5FC03A86CF2B}" type="presOf" srcId="{51E44572-6B4A-4362-BAEA-8BAD774DC1F8}" destId="{1086E53C-0806-4877-A4BB-0B99E58EAC9D}" srcOrd="0" destOrd="0" presId="urn:microsoft.com/office/officeart/2008/layout/AscendingPictureAccentProcess"/>
    <dgm:cxn modelId="{E9B036FF-6A9F-4512-BBBF-03BB3067D405}" srcId="{51EB32B8-7687-44EE-B81C-589BBBD805A8}" destId="{6D5C9F52-3400-4234-8E06-B7C177952873}" srcOrd="2" destOrd="0" parTransId="{BA79A17B-FE9F-4D83-86D9-3528282B6D7F}" sibTransId="{FF245ACA-7C8C-435B-B681-BFF9DB2033F9}"/>
    <dgm:cxn modelId="{949EF40F-7B90-4345-9D64-6C3EBD4EE431}" type="presParOf" srcId="{AD56EA89-96AF-4CD3-842C-6523DFD1FD5F}" destId="{252B7B39-E93B-47E3-86FB-E49BF516E777}" srcOrd="0" destOrd="0" presId="urn:microsoft.com/office/officeart/2008/layout/AscendingPictureAccentProcess"/>
    <dgm:cxn modelId="{8DBDD3C5-90AF-47DD-952D-360D44B37E46}" type="presParOf" srcId="{AD56EA89-96AF-4CD3-842C-6523DFD1FD5F}" destId="{68B964C7-0A43-4BB8-ABA7-0A76ED1D6EE1}" srcOrd="1" destOrd="0" presId="urn:microsoft.com/office/officeart/2008/layout/AscendingPictureAccentProcess"/>
    <dgm:cxn modelId="{0928C5CF-BEF4-49C4-800C-63DCA3E2927D}" type="presParOf" srcId="{AD56EA89-96AF-4CD3-842C-6523DFD1FD5F}" destId="{28FD8F46-7C7C-4D74-AB29-16FC67748E74}" srcOrd="2" destOrd="0" presId="urn:microsoft.com/office/officeart/2008/layout/AscendingPictureAccentProcess"/>
    <dgm:cxn modelId="{03DEFE09-8424-42DC-8D70-BA09CBA63D0F}" type="presParOf" srcId="{AD56EA89-96AF-4CD3-842C-6523DFD1FD5F}" destId="{A55FF266-CE20-436F-9F40-7594A6A08B8C}" srcOrd="3" destOrd="0" presId="urn:microsoft.com/office/officeart/2008/layout/AscendingPictureAccentProcess"/>
    <dgm:cxn modelId="{DBA15B6B-E897-42BC-807E-D2634492089B}" type="presParOf" srcId="{AD56EA89-96AF-4CD3-842C-6523DFD1FD5F}" destId="{636927A1-FFB5-46B0-93E7-8C2855FEF783}" srcOrd="4" destOrd="0" presId="urn:microsoft.com/office/officeart/2008/layout/AscendingPictureAccentProcess"/>
    <dgm:cxn modelId="{1DDF082F-D5DD-4B44-AABF-9CF168CA1A90}" type="presParOf" srcId="{AD56EA89-96AF-4CD3-842C-6523DFD1FD5F}" destId="{069FEEA2-7482-4E24-83AE-59AC663E47E1}" srcOrd="5" destOrd="0" presId="urn:microsoft.com/office/officeart/2008/layout/AscendingPictureAccentProcess"/>
    <dgm:cxn modelId="{0A46024F-C124-4916-BAA7-43C82E262DA1}" type="presParOf" srcId="{AD56EA89-96AF-4CD3-842C-6523DFD1FD5F}" destId="{0E5EC42E-D1C4-4AC8-8D80-024782DD9473}" srcOrd="6" destOrd="0" presId="urn:microsoft.com/office/officeart/2008/layout/AscendingPictureAccentProcess"/>
    <dgm:cxn modelId="{D401F897-7307-4487-9A9C-E008232EDA6D}" type="presParOf" srcId="{AD56EA89-96AF-4CD3-842C-6523DFD1FD5F}" destId="{949F0223-E901-4090-831C-C926AFDFC91F}" srcOrd="7" destOrd="0" presId="urn:microsoft.com/office/officeart/2008/layout/AscendingPictureAccentProcess"/>
    <dgm:cxn modelId="{28BFB42F-7A75-4E76-8D08-FD791DC16154}" type="presParOf" srcId="{AD56EA89-96AF-4CD3-842C-6523DFD1FD5F}" destId="{011E0C8F-9232-4A65-9A00-05B1B0A08FA4}" srcOrd="8" destOrd="0" presId="urn:microsoft.com/office/officeart/2008/layout/AscendingPictureAccentProcess"/>
    <dgm:cxn modelId="{FF76EFB2-FC67-4A3C-BDB0-DBE085A7B304}" type="presParOf" srcId="{AD56EA89-96AF-4CD3-842C-6523DFD1FD5F}" destId="{13CA1E41-BEFB-49BE-BA12-441D2CC6A038}" srcOrd="9" destOrd="0" presId="urn:microsoft.com/office/officeart/2008/layout/AscendingPictureAccentProcess"/>
    <dgm:cxn modelId="{A05DF0EF-C00D-4218-9225-0024670E2329}" type="presParOf" srcId="{AD56EA89-96AF-4CD3-842C-6523DFD1FD5F}" destId="{BEC8499D-4EBB-453E-8034-34E08D667FB9}" srcOrd="10" destOrd="0" presId="urn:microsoft.com/office/officeart/2008/layout/AscendingPictureAccentProcess"/>
    <dgm:cxn modelId="{E5D379BC-6489-499B-A10E-6C12014D0C1B}" type="presParOf" srcId="{AD56EA89-96AF-4CD3-842C-6523DFD1FD5F}" destId="{15420177-ED89-4899-BCA9-ACAB32FB66CC}" srcOrd="11" destOrd="0" presId="urn:microsoft.com/office/officeart/2008/layout/AscendingPictureAccentProcess"/>
    <dgm:cxn modelId="{B4C5C380-1BEE-4E4A-BFC3-A4CB0BE04744}" type="presParOf" srcId="{AD56EA89-96AF-4CD3-842C-6523DFD1FD5F}" destId="{0499FC11-9284-41BB-A9FF-26A04826A18B}" srcOrd="12" destOrd="0" presId="urn:microsoft.com/office/officeart/2008/layout/AscendingPictureAccentProcess"/>
    <dgm:cxn modelId="{5692B313-DA19-4576-827C-342E8731484A}" type="presParOf" srcId="{AD56EA89-96AF-4CD3-842C-6523DFD1FD5F}" destId="{B537AD06-C9A8-4DE6-8314-8E70F8435820}" srcOrd="13" destOrd="0" presId="urn:microsoft.com/office/officeart/2008/layout/AscendingPictureAccentProcess"/>
    <dgm:cxn modelId="{C6BB4934-E54F-4EA5-926A-12689CD242CA}" type="presParOf" srcId="{AD56EA89-96AF-4CD3-842C-6523DFD1FD5F}" destId="{4EC4564B-A62A-4FF1-BB74-70B30502D5AE}" srcOrd="14" destOrd="0" presId="urn:microsoft.com/office/officeart/2008/layout/AscendingPictureAccentProcess"/>
    <dgm:cxn modelId="{F76F8697-9CDB-41B8-BD07-7EC67CE4ACB1}" type="presParOf" srcId="{AD56EA89-96AF-4CD3-842C-6523DFD1FD5F}" destId="{33C1E16A-D115-4D1C-9D09-BFAA308F2461}" srcOrd="15" destOrd="0" presId="urn:microsoft.com/office/officeart/2008/layout/AscendingPictureAccentProcess"/>
    <dgm:cxn modelId="{14A277C0-4F64-43D3-BC6A-6B26186DFCA4}" type="presParOf" srcId="{AD56EA89-96AF-4CD3-842C-6523DFD1FD5F}" destId="{8F6F00A7-A120-41AE-83F6-6B405E1CF6BA}" srcOrd="16" destOrd="0" presId="urn:microsoft.com/office/officeart/2008/layout/AscendingPictureAccentProcess"/>
    <dgm:cxn modelId="{52E1DB31-91DB-4572-8436-A76880B99001}" type="presParOf" srcId="{8F6F00A7-A120-41AE-83F6-6B405E1CF6BA}" destId="{C86A0F30-D175-4A4B-A0E5-C640D00C6E85}" srcOrd="0" destOrd="0" presId="urn:microsoft.com/office/officeart/2008/layout/AscendingPictureAccentProcess"/>
    <dgm:cxn modelId="{EAE9925F-10F9-4734-9C09-E8C428DA30C3}" type="presParOf" srcId="{AD56EA89-96AF-4CD3-842C-6523DFD1FD5F}" destId="{4956C240-CA62-41FD-81E2-59C5A2981791}" srcOrd="17" destOrd="0" presId="urn:microsoft.com/office/officeart/2008/layout/AscendingPictureAccentProcess"/>
    <dgm:cxn modelId="{8CE48DDE-1A39-4DB5-8A3C-E7E90957204D}" type="presParOf" srcId="{AD56EA89-96AF-4CD3-842C-6523DFD1FD5F}" destId="{F8BA7C44-16E1-40C2-90D9-F943D77127C7}" srcOrd="18" destOrd="0" presId="urn:microsoft.com/office/officeart/2008/layout/AscendingPictureAccentProcess"/>
    <dgm:cxn modelId="{4CA8A99F-E6E0-413F-9640-69A5C4BEDC0E}" type="presParOf" srcId="{F8BA7C44-16E1-40C2-90D9-F943D77127C7}" destId="{ED4B2C52-D569-4B9C-97A8-B6D3B9825610}" srcOrd="0" destOrd="0" presId="urn:microsoft.com/office/officeart/2008/layout/AscendingPictureAccentProcess"/>
    <dgm:cxn modelId="{664739FE-588E-4E1D-803A-9D4FA84278EB}" type="presParOf" srcId="{AD56EA89-96AF-4CD3-842C-6523DFD1FD5F}" destId="{0212FF0E-B73B-45A8-B12B-9721003DBCF7}" srcOrd="19" destOrd="0" presId="urn:microsoft.com/office/officeart/2008/layout/AscendingPictureAccentProcess"/>
    <dgm:cxn modelId="{47138896-4249-419C-8DCB-1FF23E93BB0F}" type="presParOf" srcId="{AD56EA89-96AF-4CD3-842C-6523DFD1FD5F}" destId="{468B5AA9-184C-4606-B8F8-FC60F3617C5D}" srcOrd="20" destOrd="0" presId="urn:microsoft.com/office/officeart/2008/layout/AscendingPictureAccentProcess"/>
    <dgm:cxn modelId="{6CD9088D-C690-4E23-8DD8-631DCE1EA37B}" type="presParOf" srcId="{468B5AA9-184C-4606-B8F8-FC60F3617C5D}" destId="{A1F54D7A-B287-4197-9203-913CE87EA8E0}" srcOrd="0" destOrd="0" presId="urn:microsoft.com/office/officeart/2008/layout/AscendingPictureAccentProcess"/>
    <dgm:cxn modelId="{BF754F27-0190-4E0B-9E26-F2FCA7BFE857}" type="presParOf" srcId="{AD56EA89-96AF-4CD3-842C-6523DFD1FD5F}" destId="{C8E0404A-EBE9-4FAB-9DFC-BDE0252854AF}" srcOrd="21" destOrd="0" presId="urn:microsoft.com/office/officeart/2008/layout/AscendingPictureAccentProcess"/>
    <dgm:cxn modelId="{438DE945-18A9-4CCB-9FAC-1859647299D4}" type="presParOf" srcId="{AD56EA89-96AF-4CD3-842C-6523DFD1FD5F}" destId="{440C4C96-151D-4107-AE96-87141585C908}" srcOrd="22" destOrd="0" presId="urn:microsoft.com/office/officeart/2008/layout/AscendingPictureAccentProcess"/>
    <dgm:cxn modelId="{A81E124E-E69E-465F-9730-E90CACA8ED10}" type="presParOf" srcId="{440C4C96-151D-4107-AE96-87141585C908}" destId="{39677EA5-392E-4BC5-B742-3C580565F33C}" srcOrd="0" destOrd="0" presId="urn:microsoft.com/office/officeart/2008/layout/AscendingPictureAccentProcess"/>
    <dgm:cxn modelId="{4F20F14E-C1D6-4E22-9FEB-91DA6F8DE0F3}" type="presParOf" srcId="{AD56EA89-96AF-4CD3-842C-6523DFD1FD5F}" destId="{161E8E45-7512-438E-B92E-D8030598D374}" srcOrd="23" destOrd="0" presId="urn:microsoft.com/office/officeart/2008/layout/AscendingPictureAccentProcess"/>
    <dgm:cxn modelId="{89FFFE04-E180-4711-99A6-5C180103B2B1}" type="presParOf" srcId="{AD56EA89-96AF-4CD3-842C-6523DFD1FD5F}" destId="{F97DD72D-27BD-4AF6-9951-E45CA9DA9509}" srcOrd="24" destOrd="0" presId="urn:microsoft.com/office/officeart/2008/layout/AscendingPictureAccentProcess"/>
    <dgm:cxn modelId="{BF526AFE-570D-4725-A3E2-DBF2634E8275}" type="presParOf" srcId="{F97DD72D-27BD-4AF6-9951-E45CA9DA9509}" destId="{1086E53C-0806-4877-A4BB-0B99E58EAC9D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A602EE-3810-437B-818F-C5B7BB301A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1FB8B-CB79-4DFB-8206-B20F45C94610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Mild Hybrid System Overview</a:t>
          </a:r>
        </a:p>
      </dgm:t>
    </dgm:pt>
    <dgm:pt modelId="{D043B38C-95A4-497A-9F0A-1DBF1053DF1F}" type="parTrans" cxnId="{7862D99A-B04F-4A1B-9B23-CCFCDD200832}">
      <dgm:prSet/>
      <dgm:spPr/>
      <dgm:t>
        <a:bodyPr/>
        <a:lstStyle/>
        <a:p>
          <a:endParaRPr lang="en-US"/>
        </a:p>
      </dgm:t>
    </dgm:pt>
    <dgm:pt modelId="{2BBFC07A-9E46-490D-82A7-E04004F6CC43}" type="sibTrans" cxnId="{7862D99A-B04F-4A1B-9B23-CCFCDD200832}">
      <dgm:prSet/>
      <dgm:spPr/>
      <dgm:t>
        <a:bodyPr/>
        <a:lstStyle/>
        <a:p>
          <a:endParaRPr lang="en-US"/>
        </a:p>
      </dgm:t>
    </dgm:pt>
    <dgm:pt modelId="{EAC923A0-9E0F-4212-BD20-2EE3E55A7985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Fleet Testing Requirements</a:t>
          </a:r>
        </a:p>
      </dgm:t>
    </dgm:pt>
    <dgm:pt modelId="{721F7232-B4BE-448C-BE99-7AB8D3931D8D}" type="parTrans" cxnId="{43B5FA0B-AA4C-4B97-9A08-7BE061565507}">
      <dgm:prSet/>
      <dgm:spPr/>
      <dgm:t>
        <a:bodyPr/>
        <a:lstStyle/>
        <a:p>
          <a:endParaRPr lang="en-US"/>
        </a:p>
      </dgm:t>
    </dgm:pt>
    <dgm:pt modelId="{78E873AE-3ED4-4580-9162-658C5A00CD9D}" type="sibTrans" cxnId="{43B5FA0B-AA4C-4B97-9A08-7BE061565507}">
      <dgm:prSet/>
      <dgm:spPr/>
      <dgm:t>
        <a:bodyPr/>
        <a:lstStyle/>
        <a:p>
          <a:endParaRPr lang="en-US"/>
        </a:p>
      </dgm:t>
    </dgm:pt>
    <dgm:pt modelId="{C5A1EA2E-72BF-4575-8BBA-404D9D9221BE}">
      <dgm:prSet phldrT="[Text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CONVENTIONAL approach for Route selection and Analysis</a:t>
          </a:r>
        </a:p>
      </dgm:t>
    </dgm:pt>
    <dgm:pt modelId="{A8E96984-E544-4908-9D32-D83E13FB3344}" type="parTrans" cxnId="{B2BE4656-07BB-40F2-AF30-7F8F6D8A3E95}">
      <dgm:prSet/>
      <dgm:spPr/>
      <dgm:t>
        <a:bodyPr/>
        <a:lstStyle/>
        <a:p>
          <a:endParaRPr lang="en-US"/>
        </a:p>
      </dgm:t>
    </dgm:pt>
    <dgm:pt modelId="{751AECA1-A8D4-4767-9878-C6A555CE36E5}" type="sibTrans" cxnId="{B2BE4656-07BB-40F2-AF30-7F8F6D8A3E95}">
      <dgm:prSet/>
      <dgm:spPr/>
      <dgm:t>
        <a:bodyPr/>
        <a:lstStyle/>
        <a:p>
          <a:endParaRPr lang="en-US"/>
        </a:p>
      </dgm:t>
    </dgm:pt>
    <dgm:pt modelId="{B6E4FB27-15F2-4E8C-9E59-C5ABF855324B}">
      <dgm:prSet phldrT="[Text]"/>
      <dgm:spPr>
        <a:solidFill>
          <a:srgbClr val="FFC000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Development of Mapping tool using MATLAB</a:t>
          </a:r>
        </a:p>
      </dgm:t>
    </dgm:pt>
    <dgm:pt modelId="{577AE8B0-2798-4D2D-A97E-89B84408FAFE}" type="parTrans" cxnId="{F74DD87A-37BF-4224-8B01-1933621C0B88}">
      <dgm:prSet/>
      <dgm:spPr/>
      <dgm:t>
        <a:bodyPr/>
        <a:lstStyle/>
        <a:p>
          <a:endParaRPr lang="en-US"/>
        </a:p>
      </dgm:t>
    </dgm:pt>
    <dgm:pt modelId="{076638F7-165E-49AF-B0CC-D25374149D92}" type="sibTrans" cxnId="{F74DD87A-37BF-4224-8B01-1933621C0B88}">
      <dgm:prSet/>
      <dgm:spPr/>
      <dgm:t>
        <a:bodyPr/>
        <a:lstStyle/>
        <a:p>
          <a:endParaRPr lang="en-US"/>
        </a:p>
      </dgm:t>
    </dgm:pt>
    <dgm:pt modelId="{46FE73D4-8585-46DA-814E-34DED0D0503D}">
      <dgm:prSet phldrT="[Text]"/>
      <dgm:spPr>
        <a:solidFill>
          <a:srgbClr val="FFC000"/>
        </a:solidFill>
        <a:ln w="25400"/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Demo of MAPPING tool</a:t>
          </a:r>
        </a:p>
      </dgm:t>
    </dgm:pt>
    <dgm:pt modelId="{BED75CA2-CE2D-4BF5-B87D-3C3EDA791657}" type="parTrans" cxnId="{C9EA7B49-5D2E-4784-BA04-0F6784AD9CB7}">
      <dgm:prSet/>
      <dgm:spPr/>
      <dgm:t>
        <a:bodyPr/>
        <a:lstStyle/>
        <a:p>
          <a:endParaRPr lang="en-US"/>
        </a:p>
      </dgm:t>
    </dgm:pt>
    <dgm:pt modelId="{E1B03D10-096F-449A-940F-F10811AE7C03}" type="sibTrans" cxnId="{C9EA7B49-5D2E-4784-BA04-0F6784AD9CB7}">
      <dgm:prSet/>
      <dgm:spPr/>
      <dgm:t>
        <a:bodyPr/>
        <a:lstStyle/>
        <a:p>
          <a:endParaRPr lang="en-US"/>
        </a:p>
      </dgm:t>
    </dgm:pt>
    <dgm:pt modelId="{93ABFC12-ED2A-4E89-9465-2F2C388E072A}">
      <dgm:prSet phldrT="[Text]"/>
      <dgm:spPr>
        <a:solidFill>
          <a:srgbClr val="FFC000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Limitations of Conventional approach</a:t>
          </a:r>
        </a:p>
      </dgm:t>
    </dgm:pt>
    <dgm:pt modelId="{5AF8CBB8-9A70-4444-9A3A-AE071B39A0C5}" type="parTrans" cxnId="{6000BEF8-1EFD-464A-A127-BA2BD20C43D3}">
      <dgm:prSet/>
      <dgm:spPr/>
      <dgm:t>
        <a:bodyPr/>
        <a:lstStyle/>
        <a:p>
          <a:endParaRPr lang="en-US"/>
        </a:p>
      </dgm:t>
    </dgm:pt>
    <dgm:pt modelId="{DD293DEA-799F-4F42-B8A6-DF61F1D7109F}" type="sibTrans" cxnId="{6000BEF8-1EFD-464A-A127-BA2BD20C43D3}">
      <dgm:prSet/>
      <dgm:spPr/>
      <dgm:t>
        <a:bodyPr/>
        <a:lstStyle/>
        <a:p>
          <a:endParaRPr lang="en-US"/>
        </a:p>
      </dgm:t>
    </dgm:pt>
    <dgm:pt modelId="{0B5D5284-CB29-42D6-974B-41A05D916C2A}">
      <dgm:prSet phldrT="[Text]"/>
      <dgm:spPr>
        <a:solidFill>
          <a:srgbClr val="FFC000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n-US" b="0">
              <a:solidFill>
                <a:schemeClr val="tx1"/>
              </a:solidFill>
            </a:rPr>
            <a:t>Methodology adopted</a:t>
          </a:r>
          <a:endParaRPr lang="en-US" b="0" dirty="0">
            <a:solidFill>
              <a:schemeClr val="tx1"/>
            </a:solidFill>
          </a:endParaRPr>
        </a:p>
      </dgm:t>
    </dgm:pt>
    <dgm:pt modelId="{3EB4F783-7FAE-4247-9CE3-5B0B4A19B153}" type="parTrans" cxnId="{683C49A8-4DDF-486D-8C96-80E6F9374DB0}">
      <dgm:prSet/>
      <dgm:spPr/>
      <dgm:t>
        <a:bodyPr/>
        <a:lstStyle/>
        <a:p>
          <a:endParaRPr lang="en-US"/>
        </a:p>
      </dgm:t>
    </dgm:pt>
    <dgm:pt modelId="{68CD3DA4-4581-47F1-B0CB-763369B9E48F}" type="sibTrans" cxnId="{683C49A8-4DDF-486D-8C96-80E6F9374DB0}">
      <dgm:prSet/>
      <dgm:spPr/>
      <dgm:t>
        <a:bodyPr/>
        <a:lstStyle/>
        <a:p>
          <a:endParaRPr lang="en-US"/>
        </a:p>
      </dgm:t>
    </dgm:pt>
    <dgm:pt modelId="{EBAD28CC-E8DB-4189-ADC2-727EF0B93114}" type="pres">
      <dgm:prSet presAssocID="{22A602EE-3810-437B-818F-C5B7BB301A1A}" presName="linear" presStyleCnt="0">
        <dgm:presLayoutVars>
          <dgm:dir/>
          <dgm:animLvl val="lvl"/>
          <dgm:resizeHandles val="exact"/>
        </dgm:presLayoutVars>
      </dgm:prSet>
      <dgm:spPr/>
    </dgm:pt>
    <dgm:pt modelId="{F3E5C570-C140-46DF-B971-0355BFECC292}" type="pres">
      <dgm:prSet presAssocID="{8BB1FB8B-CB79-4DFB-8206-B20F45C94610}" presName="parentLin" presStyleCnt="0"/>
      <dgm:spPr/>
    </dgm:pt>
    <dgm:pt modelId="{DBD19905-86F2-4243-9570-23106B8CDEFC}" type="pres">
      <dgm:prSet presAssocID="{8BB1FB8B-CB79-4DFB-8206-B20F45C94610}" presName="parentLeftMargin" presStyleLbl="node1" presStyleIdx="0" presStyleCnt="7"/>
      <dgm:spPr/>
    </dgm:pt>
    <dgm:pt modelId="{0118318E-5336-4D89-ACE6-E259CF8CCC04}" type="pres">
      <dgm:prSet presAssocID="{8BB1FB8B-CB79-4DFB-8206-B20F45C9461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6C221BF-5980-46C9-97C2-7AE48B5D2B10}" type="pres">
      <dgm:prSet presAssocID="{8BB1FB8B-CB79-4DFB-8206-B20F45C94610}" presName="negativeSpace" presStyleCnt="0"/>
      <dgm:spPr/>
    </dgm:pt>
    <dgm:pt modelId="{A038E2A9-1264-4155-9B97-A19E7096C369}" type="pres">
      <dgm:prSet presAssocID="{8BB1FB8B-CB79-4DFB-8206-B20F45C94610}" presName="childText" presStyleLbl="conFgAcc1" presStyleIdx="0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11F5400A-7D90-4E5E-A5F9-1DACFF1C3901}" type="pres">
      <dgm:prSet presAssocID="{2BBFC07A-9E46-490D-82A7-E04004F6CC43}" presName="spaceBetweenRectangles" presStyleCnt="0"/>
      <dgm:spPr/>
    </dgm:pt>
    <dgm:pt modelId="{8ED0B407-8333-4C38-86AF-6EF938565A78}" type="pres">
      <dgm:prSet presAssocID="{EAC923A0-9E0F-4212-BD20-2EE3E55A7985}" presName="parentLin" presStyleCnt="0"/>
      <dgm:spPr/>
    </dgm:pt>
    <dgm:pt modelId="{632CCCC2-90B7-4771-8D19-EC63CEB32E99}" type="pres">
      <dgm:prSet presAssocID="{EAC923A0-9E0F-4212-BD20-2EE3E55A7985}" presName="parentLeftMargin" presStyleLbl="node1" presStyleIdx="0" presStyleCnt="7"/>
      <dgm:spPr/>
    </dgm:pt>
    <dgm:pt modelId="{0CBA0B2D-499D-47AC-96E9-2C23BA24FD80}" type="pres">
      <dgm:prSet presAssocID="{EAC923A0-9E0F-4212-BD20-2EE3E55A798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5C68673-6984-4757-BE67-73436892F7F9}" type="pres">
      <dgm:prSet presAssocID="{EAC923A0-9E0F-4212-BD20-2EE3E55A7985}" presName="negativeSpace" presStyleCnt="0"/>
      <dgm:spPr/>
    </dgm:pt>
    <dgm:pt modelId="{A8F2F2AF-E50C-4A5A-ABCF-9C960880A0E8}" type="pres">
      <dgm:prSet presAssocID="{EAC923A0-9E0F-4212-BD20-2EE3E55A7985}" presName="childText" presStyleLbl="conFgAcc1" presStyleIdx="1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6C786881-4C4E-4583-8579-40AEED587B8F}" type="pres">
      <dgm:prSet presAssocID="{78E873AE-3ED4-4580-9162-658C5A00CD9D}" presName="spaceBetweenRectangles" presStyleCnt="0"/>
      <dgm:spPr/>
    </dgm:pt>
    <dgm:pt modelId="{E78203EC-6975-4486-884C-4781A5323DCE}" type="pres">
      <dgm:prSet presAssocID="{C5A1EA2E-72BF-4575-8BBA-404D9D9221BE}" presName="parentLin" presStyleCnt="0"/>
      <dgm:spPr/>
    </dgm:pt>
    <dgm:pt modelId="{8927705E-8D71-42BD-884B-0034B8A03EAA}" type="pres">
      <dgm:prSet presAssocID="{C5A1EA2E-72BF-4575-8BBA-404D9D9221BE}" presName="parentLeftMargin" presStyleLbl="node1" presStyleIdx="1" presStyleCnt="7"/>
      <dgm:spPr/>
    </dgm:pt>
    <dgm:pt modelId="{DF1C0DD6-D448-4846-BEA8-F0CB6FE4F15E}" type="pres">
      <dgm:prSet presAssocID="{C5A1EA2E-72BF-4575-8BBA-404D9D9221B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E27EBED-99EA-4D71-95CA-299BFE26CA1F}" type="pres">
      <dgm:prSet presAssocID="{C5A1EA2E-72BF-4575-8BBA-404D9D9221BE}" presName="negativeSpace" presStyleCnt="0"/>
      <dgm:spPr/>
    </dgm:pt>
    <dgm:pt modelId="{AD84628C-9E1B-4AA2-9068-79692F45E83F}" type="pres">
      <dgm:prSet presAssocID="{C5A1EA2E-72BF-4575-8BBA-404D9D9221BE}" presName="childText" presStyleLbl="conFgAcc1" presStyleIdx="2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3FCC102B-C7E2-4D4C-A28F-0BEE237FA44F}" type="pres">
      <dgm:prSet presAssocID="{751AECA1-A8D4-4767-9878-C6A555CE36E5}" presName="spaceBetweenRectangles" presStyleCnt="0"/>
      <dgm:spPr/>
    </dgm:pt>
    <dgm:pt modelId="{70044738-0BB6-456E-803D-83685C0035BE}" type="pres">
      <dgm:prSet presAssocID="{93ABFC12-ED2A-4E89-9465-2F2C388E072A}" presName="parentLin" presStyleCnt="0"/>
      <dgm:spPr/>
    </dgm:pt>
    <dgm:pt modelId="{37E725FD-752D-4CF0-8215-1620381169A1}" type="pres">
      <dgm:prSet presAssocID="{93ABFC12-ED2A-4E89-9465-2F2C388E072A}" presName="parentLeftMargin" presStyleLbl="node1" presStyleIdx="2" presStyleCnt="7"/>
      <dgm:spPr/>
    </dgm:pt>
    <dgm:pt modelId="{75268767-C2E1-449C-8B72-05D7429B1FF8}" type="pres">
      <dgm:prSet presAssocID="{93ABFC12-ED2A-4E89-9465-2F2C388E072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15F5F76-DD26-4614-8E2F-42C93544F2C3}" type="pres">
      <dgm:prSet presAssocID="{93ABFC12-ED2A-4E89-9465-2F2C388E072A}" presName="negativeSpace" presStyleCnt="0"/>
      <dgm:spPr/>
    </dgm:pt>
    <dgm:pt modelId="{B964C44F-5C43-43A4-8313-D3493D283575}" type="pres">
      <dgm:prSet presAssocID="{93ABFC12-ED2A-4E89-9465-2F2C388E072A}" presName="childText" presStyleLbl="conFgAcc1" presStyleIdx="3" presStyleCnt="7">
        <dgm:presLayoutVars>
          <dgm:bulletEnabled val="1"/>
        </dgm:presLayoutVars>
      </dgm:prSet>
      <dgm:spPr>
        <a:solidFill>
          <a:srgbClr val="D7F1F9"/>
        </a:solidFill>
      </dgm:spPr>
    </dgm:pt>
    <dgm:pt modelId="{C191702E-8DB8-44A4-8846-8D40A38C7323}" type="pres">
      <dgm:prSet presAssocID="{DD293DEA-799F-4F42-B8A6-DF61F1D7109F}" presName="spaceBetweenRectangles" presStyleCnt="0"/>
      <dgm:spPr/>
    </dgm:pt>
    <dgm:pt modelId="{47D1B9B8-1A2D-43C3-A003-1B73ECB5CD32}" type="pres">
      <dgm:prSet presAssocID="{B6E4FB27-15F2-4E8C-9E59-C5ABF855324B}" presName="parentLin" presStyleCnt="0"/>
      <dgm:spPr/>
    </dgm:pt>
    <dgm:pt modelId="{F2BC194D-1994-43FF-8CB3-C540CDB1A127}" type="pres">
      <dgm:prSet presAssocID="{B6E4FB27-15F2-4E8C-9E59-C5ABF855324B}" presName="parentLeftMargin" presStyleLbl="node1" presStyleIdx="3" presStyleCnt="7"/>
      <dgm:spPr/>
    </dgm:pt>
    <dgm:pt modelId="{A785927C-BB8D-4447-AB97-7B8AA447E81E}" type="pres">
      <dgm:prSet presAssocID="{B6E4FB27-15F2-4E8C-9E59-C5ABF85532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1737BED-BC4A-427E-8197-9DA3144B613C}" type="pres">
      <dgm:prSet presAssocID="{B6E4FB27-15F2-4E8C-9E59-C5ABF855324B}" presName="negativeSpace" presStyleCnt="0"/>
      <dgm:spPr/>
    </dgm:pt>
    <dgm:pt modelId="{4D7A5E48-1E14-405C-BFF0-45B67F3C1CA2}" type="pres">
      <dgm:prSet presAssocID="{B6E4FB27-15F2-4E8C-9E59-C5ABF855324B}" presName="childText" presStyleLbl="conFgAcc1" presStyleIdx="4" presStyleCnt="7">
        <dgm:presLayoutVars>
          <dgm:bulletEnabled val="1"/>
        </dgm:presLayoutVars>
      </dgm:prSet>
      <dgm:spPr>
        <a:solidFill>
          <a:srgbClr val="D7F1F9">
            <a:alpha val="90000"/>
          </a:srgbClr>
        </a:solidFill>
      </dgm:spPr>
    </dgm:pt>
    <dgm:pt modelId="{F76ECD8F-3E5E-44C2-A512-1B64095C4679}" type="pres">
      <dgm:prSet presAssocID="{076638F7-165E-49AF-B0CC-D25374149D92}" presName="spaceBetweenRectangles" presStyleCnt="0"/>
      <dgm:spPr/>
    </dgm:pt>
    <dgm:pt modelId="{743D0739-9968-44F6-B180-0374162703FB}" type="pres">
      <dgm:prSet presAssocID="{0B5D5284-CB29-42D6-974B-41A05D916C2A}" presName="parentLin" presStyleCnt="0"/>
      <dgm:spPr/>
    </dgm:pt>
    <dgm:pt modelId="{DC4EB9F5-39F1-4DB0-B947-8B82BFC18F33}" type="pres">
      <dgm:prSet presAssocID="{0B5D5284-CB29-42D6-974B-41A05D916C2A}" presName="parentLeftMargin" presStyleLbl="node1" presStyleIdx="4" presStyleCnt="7"/>
      <dgm:spPr/>
    </dgm:pt>
    <dgm:pt modelId="{33DA9535-8651-44B7-95BA-D746A983667B}" type="pres">
      <dgm:prSet presAssocID="{0B5D5284-CB29-42D6-974B-41A05D916C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8AED72E-959A-4070-A5BC-1C8192B13368}" type="pres">
      <dgm:prSet presAssocID="{0B5D5284-CB29-42D6-974B-41A05D916C2A}" presName="negativeSpace" presStyleCnt="0"/>
      <dgm:spPr/>
    </dgm:pt>
    <dgm:pt modelId="{4A6E6787-EDAD-4B24-83E2-547A1698F5F4}" type="pres">
      <dgm:prSet presAssocID="{0B5D5284-CB29-42D6-974B-41A05D916C2A}" presName="childText" presStyleLbl="conFgAcc1" presStyleIdx="5" presStyleCnt="7">
        <dgm:presLayoutVars>
          <dgm:bulletEnabled val="1"/>
        </dgm:presLayoutVars>
      </dgm:prSet>
      <dgm:spPr>
        <a:solidFill>
          <a:srgbClr val="D7F1F9">
            <a:alpha val="90000"/>
          </a:srgbClr>
        </a:solidFill>
      </dgm:spPr>
    </dgm:pt>
    <dgm:pt modelId="{3CF9237B-4540-4254-A41A-AD9AC4C98F48}" type="pres">
      <dgm:prSet presAssocID="{68CD3DA4-4581-47F1-B0CB-763369B9E48F}" presName="spaceBetweenRectangles" presStyleCnt="0"/>
      <dgm:spPr/>
    </dgm:pt>
    <dgm:pt modelId="{93E4563E-4B71-4885-85AE-64FD7F9740EA}" type="pres">
      <dgm:prSet presAssocID="{46FE73D4-8585-46DA-814E-34DED0D0503D}" presName="parentLin" presStyleCnt="0"/>
      <dgm:spPr/>
    </dgm:pt>
    <dgm:pt modelId="{CB71477E-E2C0-4D21-9340-6F1931E257E2}" type="pres">
      <dgm:prSet presAssocID="{46FE73D4-8585-46DA-814E-34DED0D0503D}" presName="parentLeftMargin" presStyleLbl="node1" presStyleIdx="5" presStyleCnt="7"/>
      <dgm:spPr/>
    </dgm:pt>
    <dgm:pt modelId="{E81B7A30-D236-4F92-933C-1F061F8F8558}" type="pres">
      <dgm:prSet presAssocID="{46FE73D4-8585-46DA-814E-34DED0D0503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324CAA5-2075-4780-83FC-CDA083711D13}" type="pres">
      <dgm:prSet presAssocID="{46FE73D4-8585-46DA-814E-34DED0D0503D}" presName="negativeSpace" presStyleCnt="0"/>
      <dgm:spPr/>
    </dgm:pt>
    <dgm:pt modelId="{39BA264E-0F52-4347-831B-9FEB02356F09}" type="pres">
      <dgm:prSet presAssocID="{46FE73D4-8585-46DA-814E-34DED0D0503D}" presName="childText" presStyleLbl="conFgAcc1" presStyleIdx="6" presStyleCnt="7">
        <dgm:presLayoutVars>
          <dgm:bulletEnabled val="1"/>
        </dgm:presLayoutVars>
      </dgm:prSet>
      <dgm:spPr>
        <a:solidFill>
          <a:srgbClr val="00B0F0">
            <a:alpha val="90000"/>
          </a:srgbClr>
        </a:solidFill>
      </dgm:spPr>
    </dgm:pt>
  </dgm:ptLst>
  <dgm:cxnLst>
    <dgm:cxn modelId="{732D7305-6837-40AE-AF3D-798CB01B89E7}" type="presOf" srcId="{C5A1EA2E-72BF-4575-8BBA-404D9D9221BE}" destId="{8927705E-8D71-42BD-884B-0034B8A03EAA}" srcOrd="0" destOrd="0" presId="urn:microsoft.com/office/officeart/2005/8/layout/list1"/>
    <dgm:cxn modelId="{43B5FA0B-AA4C-4B97-9A08-7BE061565507}" srcId="{22A602EE-3810-437B-818F-C5B7BB301A1A}" destId="{EAC923A0-9E0F-4212-BD20-2EE3E55A7985}" srcOrd="1" destOrd="0" parTransId="{721F7232-B4BE-448C-BE99-7AB8D3931D8D}" sibTransId="{78E873AE-3ED4-4580-9162-658C5A00CD9D}"/>
    <dgm:cxn modelId="{EC515024-2EB9-46AD-8098-29B00A2AB89B}" type="presOf" srcId="{8BB1FB8B-CB79-4DFB-8206-B20F45C94610}" destId="{DBD19905-86F2-4243-9570-23106B8CDEFC}" srcOrd="0" destOrd="0" presId="urn:microsoft.com/office/officeart/2005/8/layout/list1"/>
    <dgm:cxn modelId="{9C08BA24-2D15-4150-9AF9-B10DE2E2B5B5}" type="presOf" srcId="{22A602EE-3810-437B-818F-C5B7BB301A1A}" destId="{EBAD28CC-E8DB-4189-ADC2-727EF0B93114}" srcOrd="0" destOrd="0" presId="urn:microsoft.com/office/officeart/2005/8/layout/list1"/>
    <dgm:cxn modelId="{66817E3B-BEB2-4177-B47E-5F3EF93381DE}" type="presOf" srcId="{C5A1EA2E-72BF-4575-8BBA-404D9D9221BE}" destId="{DF1C0DD6-D448-4846-BEA8-F0CB6FE4F15E}" srcOrd="1" destOrd="0" presId="urn:microsoft.com/office/officeart/2005/8/layout/list1"/>
    <dgm:cxn modelId="{71FE3A48-6580-40B4-B37A-5DA3646E7905}" type="presOf" srcId="{B6E4FB27-15F2-4E8C-9E59-C5ABF855324B}" destId="{A785927C-BB8D-4447-AB97-7B8AA447E81E}" srcOrd="1" destOrd="0" presId="urn:microsoft.com/office/officeart/2005/8/layout/list1"/>
    <dgm:cxn modelId="{C9EA7B49-5D2E-4784-BA04-0F6784AD9CB7}" srcId="{22A602EE-3810-437B-818F-C5B7BB301A1A}" destId="{46FE73D4-8585-46DA-814E-34DED0D0503D}" srcOrd="6" destOrd="0" parTransId="{BED75CA2-CE2D-4BF5-B87D-3C3EDA791657}" sibTransId="{E1B03D10-096F-449A-940F-F10811AE7C03}"/>
    <dgm:cxn modelId="{D5E23C6B-6899-4511-B506-E572ADF8464F}" type="presOf" srcId="{93ABFC12-ED2A-4E89-9465-2F2C388E072A}" destId="{75268767-C2E1-449C-8B72-05D7429B1FF8}" srcOrd="1" destOrd="0" presId="urn:microsoft.com/office/officeart/2005/8/layout/list1"/>
    <dgm:cxn modelId="{B42EAC51-FB7E-4274-95EA-88880EED1135}" type="presOf" srcId="{0B5D5284-CB29-42D6-974B-41A05D916C2A}" destId="{33DA9535-8651-44B7-95BA-D746A983667B}" srcOrd="1" destOrd="0" presId="urn:microsoft.com/office/officeart/2005/8/layout/list1"/>
    <dgm:cxn modelId="{B2BE4656-07BB-40F2-AF30-7F8F6D8A3E95}" srcId="{22A602EE-3810-437B-818F-C5B7BB301A1A}" destId="{C5A1EA2E-72BF-4575-8BBA-404D9D9221BE}" srcOrd="2" destOrd="0" parTransId="{A8E96984-E544-4908-9D32-D83E13FB3344}" sibTransId="{751AECA1-A8D4-4767-9878-C6A555CE36E5}"/>
    <dgm:cxn modelId="{27508E77-809B-4206-8FAF-8A6722AFE9F2}" type="presOf" srcId="{46FE73D4-8585-46DA-814E-34DED0D0503D}" destId="{CB71477E-E2C0-4D21-9340-6F1931E257E2}" srcOrd="0" destOrd="0" presId="urn:microsoft.com/office/officeart/2005/8/layout/list1"/>
    <dgm:cxn modelId="{F74DD87A-37BF-4224-8B01-1933621C0B88}" srcId="{22A602EE-3810-437B-818F-C5B7BB301A1A}" destId="{B6E4FB27-15F2-4E8C-9E59-C5ABF855324B}" srcOrd="4" destOrd="0" parTransId="{577AE8B0-2798-4D2D-A97E-89B84408FAFE}" sibTransId="{076638F7-165E-49AF-B0CC-D25374149D92}"/>
    <dgm:cxn modelId="{01FF4698-F8D7-4ACA-BA7E-6C88F7DA140C}" type="presOf" srcId="{B6E4FB27-15F2-4E8C-9E59-C5ABF855324B}" destId="{F2BC194D-1994-43FF-8CB3-C540CDB1A127}" srcOrd="0" destOrd="0" presId="urn:microsoft.com/office/officeart/2005/8/layout/list1"/>
    <dgm:cxn modelId="{7862D99A-B04F-4A1B-9B23-CCFCDD200832}" srcId="{22A602EE-3810-437B-818F-C5B7BB301A1A}" destId="{8BB1FB8B-CB79-4DFB-8206-B20F45C94610}" srcOrd="0" destOrd="0" parTransId="{D043B38C-95A4-497A-9F0A-1DBF1053DF1F}" sibTransId="{2BBFC07A-9E46-490D-82A7-E04004F6CC43}"/>
    <dgm:cxn modelId="{8C64CDA0-2A64-463D-A387-9E2E6E08839C}" type="presOf" srcId="{93ABFC12-ED2A-4E89-9465-2F2C388E072A}" destId="{37E725FD-752D-4CF0-8215-1620381169A1}" srcOrd="0" destOrd="0" presId="urn:microsoft.com/office/officeart/2005/8/layout/list1"/>
    <dgm:cxn modelId="{683C49A8-4DDF-486D-8C96-80E6F9374DB0}" srcId="{22A602EE-3810-437B-818F-C5B7BB301A1A}" destId="{0B5D5284-CB29-42D6-974B-41A05D916C2A}" srcOrd="5" destOrd="0" parTransId="{3EB4F783-7FAE-4247-9CE3-5B0B4A19B153}" sibTransId="{68CD3DA4-4581-47F1-B0CB-763369B9E48F}"/>
    <dgm:cxn modelId="{2E44BDC1-EBDE-43FC-AEDB-80725C83FBEF}" type="presOf" srcId="{0B5D5284-CB29-42D6-974B-41A05D916C2A}" destId="{DC4EB9F5-39F1-4DB0-B947-8B82BFC18F33}" srcOrd="0" destOrd="0" presId="urn:microsoft.com/office/officeart/2005/8/layout/list1"/>
    <dgm:cxn modelId="{18AD1ECE-4096-46DC-A4EF-10B4EEA4E24E}" type="presOf" srcId="{8BB1FB8B-CB79-4DFB-8206-B20F45C94610}" destId="{0118318E-5336-4D89-ACE6-E259CF8CCC04}" srcOrd="1" destOrd="0" presId="urn:microsoft.com/office/officeart/2005/8/layout/list1"/>
    <dgm:cxn modelId="{6DD633D2-F7C3-42D2-983D-461CBCCEE55B}" type="presOf" srcId="{EAC923A0-9E0F-4212-BD20-2EE3E55A7985}" destId="{632CCCC2-90B7-4771-8D19-EC63CEB32E99}" srcOrd="0" destOrd="0" presId="urn:microsoft.com/office/officeart/2005/8/layout/list1"/>
    <dgm:cxn modelId="{D2135CE0-DA55-48AE-979D-01E408A1CA48}" type="presOf" srcId="{46FE73D4-8585-46DA-814E-34DED0D0503D}" destId="{E81B7A30-D236-4F92-933C-1F061F8F8558}" srcOrd="1" destOrd="0" presId="urn:microsoft.com/office/officeart/2005/8/layout/list1"/>
    <dgm:cxn modelId="{EB9CC4E3-8D73-4000-805E-ABBCE428030F}" type="presOf" srcId="{EAC923A0-9E0F-4212-BD20-2EE3E55A7985}" destId="{0CBA0B2D-499D-47AC-96E9-2C23BA24FD80}" srcOrd="1" destOrd="0" presId="urn:microsoft.com/office/officeart/2005/8/layout/list1"/>
    <dgm:cxn modelId="{6000BEF8-1EFD-464A-A127-BA2BD20C43D3}" srcId="{22A602EE-3810-437B-818F-C5B7BB301A1A}" destId="{93ABFC12-ED2A-4E89-9465-2F2C388E072A}" srcOrd="3" destOrd="0" parTransId="{5AF8CBB8-9A70-4444-9A3A-AE071B39A0C5}" sibTransId="{DD293DEA-799F-4F42-B8A6-DF61F1D7109F}"/>
    <dgm:cxn modelId="{CA929A27-446E-4EF1-BE0E-EF6E15466AB1}" type="presParOf" srcId="{EBAD28CC-E8DB-4189-ADC2-727EF0B93114}" destId="{F3E5C570-C140-46DF-B971-0355BFECC292}" srcOrd="0" destOrd="0" presId="urn:microsoft.com/office/officeart/2005/8/layout/list1"/>
    <dgm:cxn modelId="{DECF1089-D241-4EE2-B1D4-9695DBA27977}" type="presParOf" srcId="{F3E5C570-C140-46DF-B971-0355BFECC292}" destId="{DBD19905-86F2-4243-9570-23106B8CDEFC}" srcOrd="0" destOrd="0" presId="urn:microsoft.com/office/officeart/2005/8/layout/list1"/>
    <dgm:cxn modelId="{3F942716-6A8D-4A6A-88CA-E72B544B0A9A}" type="presParOf" srcId="{F3E5C570-C140-46DF-B971-0355BFECC292}" destId="{0118318E-5336-4D89-ACE6-E259CF8CCC04}" srcOrd="1" destOrd="0" presId="urn:microsoft.com/office/officeart/2005/8/layout/list1"/>
    <dgm:cxn modelId="{287097E2-2A8C-4744-AE89-9EE8127CF148}" type="presParOf" srcId="{EBAD28CC-E8DB-4189-ADC2-727EF0B93114}" destId="{06C221BF-5980-46C9-97C2-7AE48B5D2B10}" srcOrd="1" destOrd="0" presId="urn:microsoft.com/office/officeart/2005/8/layout/list1"/>
    <dgm:cxn modelId="{61C70A4F-0D54-49F2-B753-0EC1697CC76C}" type="presParOf" srcId="{EBAD28CC-E8DB-4189-ADC2-727EF0B93114}" destId="{A038E2A9-1264-4155-9B97-A19E7096C369}" srcOrd="2" destOrd="0" presId="urn:microsoft.com/office/officeart/2005/8/layout/list1"/>
    <dgm:cxn modelId="{743F06CF-DD32-413E-A38F-BB482204675A}" type="presParOf" srcId="{EBAD28CC-E8DB-4189-ADC2-727EF0B93114}" destId="{11F5400A-7D90-4E5E-A5F9-1DACFF1C3901}" srcOrd="3" destOrd="0" presId="urn:microsoft.com/office/officeart/2005/8/layout/list1"/>
    <dgm:cxn modelId="{D9D68B9A-FCD5-4C97-AE26-3F677DBCA0C9}" type="presParOf" srcId="{EBAD28CC-E8DB-4189-ADC2-727EF0B93114}" destId="{8ED0B407-8333-4C38-86AF-6EF938565A78}" srcOrd="4" destOrd="0" presId="urn:microsoft.com/office/officeart/2005/8/layout/list1"/>
    <dgm:cxn modelId="{125C1DAC-8AEA-44D4-8C7B-45426C40ABA3}" type="presParOf" srcId="{8ED0B407-8333-4C38-86AF-6EF938565A78}" destId="{632CCCC2-90B7-4771-8D19-EC63CEB32E99}" srcOrd="0" destOrd="0" presId="urn:microsoft.com/office/officeart/2005/8/layout/list1"/>
    <dgm:cxn modelId="{A7CCDBE4-81A3-4C44-AD4F-71FB2623C1EC}" type="presParOf" srcId="{8ED0B407-8333-4C38-86AF-6EF938565A78}" destId="{0CBA0B2D-499D-47AC-96E9-2C23BA24FD80}" srcOrd="1" destOrd="0" presId="urn:microsoft.com/office/officeart/2005/8/layout/list1"/>
    <dgm:cxn modelId="{C2DFA4E7-6F23-4D9A-8048-48159EBA7474}" type="presParOf" srcId="{EBAD28CC-E8DB-4189-ADC2-727EF0B93114}" destId="{A5C68673-6984-4757-BE67-73436892F7F9}" srcOrd="5" destOrd="0" presId="urn:microsoft.com/office/officeart/2005/8/layout/list1"/>
    <dgm:cxn modelId="{51E5798D-64B7-401C-B786-1B751364C727}" type="presParOf" srcId="{EBAD28CC-E8DB-4189-ADC2-727EF0B93114}" destId="{A8F2F2AF-E50C-4A5A-ABCF-9C960880A0E8}" srcOrd="6" destOrd="0" presId="urn:microsoft.com/office/officeart/2005/8/layout/list1"/>
    <dgm:cxn modelId="{A2061AC4-2379-4FA2-9FC4-9612FB2ADC27}" type="presParOf" srcId="{EBAD28CC-E8DB-4189-ADC2-727EF0B93114}" destId="{6C786881-4C4E-4583-8579-40AEED587B8F}" srcOrd="7" destOrd="0" presId="urn:microsoft.com/office/officeart/2005/8/layout/list1"/>
    <dgm:cxn modelId="{D456E84F-EAC2-4046-BB6A-AF969A8BDF72}" type="presParOf" srcId="{EBAD28CC-E8DB-4189-ADC2-727EF0B93114}" destId="{E78203EC-6975-4486-884C-4781A5323DCE}" srcOrd="8" destOrd="0" presId="urn:microsoft.com/office/officeart/2005/8/layout/list1"/>
    <dgm:cxn modelId="{327AB9C3-0CA1-447F-A0D6-1C6DB71887F5}" type="presParOf" srcId="{E78203EC-6975-4486-884C-4781A5323DCE}" destId="{8927705E-8D71-42BD-884B-0034B8A03EAA}" srcOrd="0" destOrd="0" presId="urn:microsoft.com/office/officeart/2005/8/layout/list1"/>
    <dgm:cxn modelId="{D0463248-ED0E-402C-A8E5-0C888099D853}" type="presParOf" srcId="{E78203EC-6975-4486-884C-4781A5323DCE}" destId="{DF1C0DD6-D448-4846-BEA8-F0CB6FE4F15E}" srcOrd="1" destOrd="0" presId="urn:microsoft.com/office/officeart/2005/8/layout/list1"/>
    <dgm:cxn modelId="{05C5C23A-E076-4890-9D5D-216DC0B185FA}" type="presParOf" srcId="{EBAD28CC-E8DB-4189-ADC2-727EF0B93114}" destId="{2E27EBED-99EA-4D71-95CA-299BFE26CA1F}" srcOrd="9" destOrd="0" presId="urn:microsoft.com/office/officeart/2005/8/layout/list1"/>
    <dgm:cxn modelId="{32FD372D-DC50-4D41-9207-768E8B3D98FE}" type="presParOf" srcId="{EBAD28CC-E8DB-4189-ADC2-727EF0B93114}" destId="{AD84628C-9E1B-4AA2-9068-79692F45E83F}" srcOrd="10" destOrd="0" presId="urn:microsoft.com/office/officeart/2005/8/layout/list1"/>
    <dgm:cxn modelId="{35ED6A4B-240E-4852-8DFA-76589862FEB2}" type="presParOf" srcId="{EBAD28CC-E8DB-4189-ADC2-727EF0B93114}" destId="{3FCC102B-C7E2-4D4C-A28F-0BEE237FA44F}" srcOrd="11" destOrd="0" presId="urn:microsoft.com/office/officeart/2005/8/layout/list1"/>
    <dgm:cxn modelId="{313B9BAD-BC7B-4F97-AA9A-B01565FAECE8}" type="presParOf" srcId="{EBAD28CC-E8DB-4189-ADC2-727EF0B93114}" destId="{70044738-0BB6-456E-803D-83685C0035BE}" srcOrd="12" destOrd="0" presId="urn:microsoft.com/office/officeart/2005/8/layout/list1"/>
    <dgm:cxn modelId="{51D73831-9379-4285-9655-B394C6492E99}" type="presParOf" srcId="{70044738-0BB6-456E-803D-83685C0035BE}" destId="{37E725FD-752D-4CF0-8215-1620381169A1}" srcOrd="0" destOrd="0" presId="urn:microsoft.com/office/officeart/2005/8/layout/list1"/>
    <dgm:cxn modelId="{6A75E3AF-37E2-4AE2-A38F-36AE0A3D8358}" type="presParOf" srcId="{70044738-0BB6-456E-803D-83685C0035BE}" destId="{75268767-C2E1-449C-8B72-05D7429B1FF8}" srcOrd="1" destOrd="0" presId="urn:microsoft.com/office/officeart/2005/8/layout/list1"/>
    <dgm:cxn modelId="{AFFE4C5E-0B09-4D32-82A1-46A42A807687}" type="presParOf" srcId="{EBAD28CC-E8DB-4189-ADC2-727EF0B93114}" destId="{315F5F76-DD26-4614-8E2F-42C93544F2C3}" srcOrd="13" destOrd="0" presId="urn:microsoft.com/office/officeart/2005/8/layout/list1"/>
    <dgm:cxn modelId="{C4B0D2FE-0D58-482F-B0EF-AFBD687AAF11}" type="presParOf" srcId="{EBAD28CC-E8DB-4189-ADC2-727EF0B93114}" destId="{B964C44F-5C43-43A4-8313-D3493D283575}" srcOrd="14" destOrd="0" presId="urn:microsoft.com/office/officeart/2005/8/layout/list1"/>
    <dgm:cxn modelId="{63DD15B0-3194-4E7C-9141-42DA4BA60AAC}" type="presParOf" srcId="{EBAD28CC-E8DB-4189-ADC2-727EF0B93114}" destId="{C191702E-8DB8-44A4-8846-8D40A38C7323}" srcOrd="15" destOrd="0" presId="urn:microsoft.com/office/officeart/2005/8/layout/list1"/>
    <dgm:cxn modelId="{7DB47453-7E39-47C6-8A16-3CA309E4B85E}" type="presParOf" srcId="{EBAD28CC-E8DB-4189-ADC2-727EF0B93114}" destId="{47D1B9B8-1A2D-43C3-A003-1B73ECB5CD32}" srcOrd="16" destOrd="0" presId="urn:microsoft.com/office/officeart/2005/8/layout/list1"/>
    <dgm:cxn modelId="{090F6E35-0F8B-4A6F-B11D-D8C0799EB263}" type="presParOf" srcId="{47D1B9B8-1A2D-43C3-A003-1B73ECB5CD32}" destId="{F2BC194D-1994-43FF-8CB3-C540CDB1A127}" srcOrd="0" destOrd="0" presId="urn:microsoft.com/office/officeart/2005/8/layout/list1"/>
    <dgm:cxn modelId="{B1C06986-302A-47C9-91C4-EB2CB7CA0ED4}" type="presParOf" srcId="{47D1B9B8-1A2D-43C3-A003-1B73ECB5CD32}" destId="{A785927C-BB8D-4447-AB97-7B8AA447E81E}" srcOrd="1" destOrd="0" presId="urn:microsoft.com/office/officeart/2005/8/layout/list1"/>
    <dgm:cxn modelId="{E810C9D7-C11B-48E7-B128-1915A54B52C8}" type="presParOf" srcId="{EBAD28CC-E8DB-4189-ADC2-727EF0B93114}" destId="{81737BED-BC4A-427E-8197-9DA3144B613C}" srcOrd="17" destOrd="0" presId="urn:microsoft.com/office/officeart/2005/8/layout/list1"/>
    <dgm:cxn modelId="{490B2348-15DB-40AC-B4DF-97CEB1CDBB21}" type="presParOf" srcId="{EBAD28CC-E8DB-4189-ADC2-727EF0B93114}" destId="{4D7A5E48-1E14-405C-BFF0-45B67F3C1CA2}" srcOrd="18" destOrd="0" presId="urn:microsoft.com/office/officeart/2005/8/layout/list1"/>
    <dgm:cxn modelId="{EFDDE25A-087F-40E9-A6E7-EFCAFC98B361}" type="presParOf" srcId="{EBAD28CC-E8DB-4189-ADC2-727EF0B93114}" destId="{F76ECD8F-3E5E-44C2-A512-1B64095C4679}" srcOrd="19" destOrd="0" presId="urn:microsoft.com/office/officeart/2005/8/layout/list1"/>
    <dgm:cxn modelId="{4AAEB4B4-C544-4E22-8580-DA316A2D9FCB}" type="presParOf" srcId="{EBAD28CC-E8DB-4189-ADC2-727EF0B93114}" destId="{743D0739-9968-44F6-B180-0374162703FB}" srcOrd="20" destOrd="0" presId="urn:microsoft.com/office/officeart/2005/8/layout/list1"/>
    <dgm:cxn modelId="{00940CFC-1E57-45F3-BAD2-E7F0FB500A76}" type="presParOf" srcId="{743D0739-9968-44F6-B180-0374162703FB}" destId="{DC4EB9F5-39F1-4DB0-B947-8B82BFC18F33}" srcOrd="0" destOrd="0" presId="urn:microsoft.com/office/officeart/2005/8/layout/list1"/>
    <dgm:cxn modelId="{FF789B68-FB7D-4CFF-91A9-AFC3E891848A}" type="presParOf" srcId="{743D0739-9968-44F6-B180-0374162703FB}" destId="{33DA9535-8651-44B7-95BA-D746A983667B}" srcOrd="1" destOrd="0" presId="urn:microsoft.com/office/officeart/2005/8/layout/list1"/>
    <dgm:cxn modelId="{8D098051-C5AF-4159-BE7F-04D4D4CF71D1}" type="presParOf" srcId="{EBAD28CC-E8DB-4189-ADC2-727EF0B93114}" destId="{D8AED72E-959A-4070-A5BC-1C8192B13368}" srcOrd="21" destOrd="0" presId="urn:microsoft.com/office/officeart/2005/8/layout/list1"/>
    <dgm:cxn modelId="{DFA6D8D4-C0B8-442D-A241-77FF65313408}" type="presParOf" srcId="{EBAD28CC-E8DB-4189-ADC2-727EF0B93114}" destId="{4A6E6787-EDAD-4B24-83E2-547A1698F5F4}" srcOrd="22" destOrd="0" presId="urn:microsoft.com/office/officeart/2005/8/layout/list1"/>
    <dgm:cxn modelId="{9370AC98-0B6D-457A-B239-986AAB3BECE9}" type="presParOf" srcId="{EBAD28CC-E8DB-4189-ADC2-727EF0B93114}" destId="{3CF9237B-4540-4254-A41A-AD9AC4C98F48}" srcOrd="23" destOrd="0" presId="urn:microsoft.com/office/officeart/2005/8/layout/list1"/>
    <dgm:cxn modelId="{CCA77E44-D6E3-469E-B00C-F2470DDF41D4}" type="presParOf" srcId="{EBAD28CC-E8DB-4189-ADC2-727EF0B93114}" destId="{93E4563E-4B71-4885-85AE-64FD7F9740EA}" srcOrd="24" destOrd="0" presId="urn:microsoft.com/office/officeart/2005/8/layout/list1"/>
    <dgm:cxn modelId="{11C5DDFC-C8A2-4B01-A854-8B1093EBB6C7}" type="presParOf" srcId="{93E4563E-4B71-4885-85AE-64FD7F9740EA}" destId="{CB71477E-E2C0-4D21-9340-6F1931E257E2}" srcOrd="0" destOrd="0" presId="urn:microsoft.com/office/officeart/2005/8/layout/list1"/>
    <dgm:cxn modelId="{CC1C7D6A-534A-4B28-B44D-B89F774CBF0E}" type="presParOf" srcId="{93E4563E-4B71-4885-85AE-64FD7F9740EA}" destId="{E81B7A30-D236-4F92-933C-1F061F8F8558}" srcOrd="1" destOrd="0" presId="urn:microsoft.com/office/officeart/2005/8/layout/list1"/>
    <dgm:cxn modelId="{6E72395D-0F14-4B90-84C0-F883D5E4EE96}" type="presParOf" srcId="{EBAD28CC-E8DB-4189-ADC2-727EF0B93114}" destId="{C324CAA5-2075-4780-83FC-CDA083711D13}" srcOrd="25" destOrd="0" presId="urn:microsoft.com/office/officeart/2005/8/layout/list1"/>
    <dgm:cxn modelId="{7288BC95-36BC-4D64-BFAC-0EE4C014D3E2}" type="presParOf" srcId="{EBAD28CC-E8DB-4189-ADC2-727EF0B93114}" destId="{39BA264E-0F52-4347-831B-9FEB02356F09}" srcOrd="26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E2A9-1264-4155-9B97-A19E7096C369}">
      <dsp:nvSpPr>
        <dsp:cNvPr id="0" name=""/>
        <dsp:cNvSpPr/>
      </dsp:nvSpPr>
      <dsp:spPr>
        <a:xfrm>
          <a:off x="0" y="3570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8318E-5336-4D89-ACE6-E259CF8CCC04}">
      <dsp:nvSpPr>
        <dsp:cNvPr id="0" name=""/>
        <dsp:cNvSpPr/>
      </dsp:nvSpPr>
      <dsp:spPr>
        <a:xfrm>
          <a:off x="392430" y="135599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Mild Hybrid System Overview</a:t>
          </a:r>
        </a:p>
      </dsp:txBody>
      <dsp:txXfrm>
        <a:off x="414046" y="157215"/>
        <a:ext cx="5450788" cy="399568"/>
      </dsp:txXfrm>
    </dsp:sp>
    <dsp:sp modelId="{A8F2F2AF-E50C-4A5A-ABCF-9C960880A0E8}">
      <dsp:nvSpPr>
        <dsp:cNvPr id="0" name=""/>
        <dsp:cNvSpPr/>
      </dsp:nvSpPr>
      <dsp:spPr>
        <a:xfrm>
          <a:off x="0" y="10374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A0B2D-499D-47AC-96E9-2C23BA24FD80}">
      <dsp:nvSpPr>
        <dsp:cNvPr id="0" name=""/>
        <dsp:cNvSpPr/>
      </dsp:nvSpPr>
      <dsp:spPr>
        <a:xfrm>
          <a:off x="392430" y="8160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Fleet Testing Requirements</a:t>
          </a:r>
        </a:p>
      </dsp:txBody>
      <dsp:txXfrm>
        <a:off x="414046" y="837616"/>
        <a:ext cx="5450788" cy="399568"/>
      </dsp:txXfrm>
    </dsp:sp>
    <dsp:sp modelId="{AD84628C-9E1B-4AA2-9068-79692F45E83F}">
      <dsp:nvSpPr>
        <dsp:cNvPr id="0" name=""/>
        <dsp:cNvSpPr/>
      </dsp:nvSpPr>
      <dsp:spPr>
        <a:xfrm>
          <a:off x="0" y="17178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0DD6-D448-4846-BEA8-F0CB6FE4F15E}">
      <dsp:nvSpPr>
        <dsp:cNvPr id="0" name=""/>
        <dsp:cNvSpPr/>
      </dsp:nvSpPr>
      <dsp:spPr>
        <a:xfrm>
          <a:off x="392430" y="14964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CONVENTIONAL approach for Route selection and Analysis</a:t>
          </a:r>
        </a:p>
      </dsp:txBody>
      <dsp:txXfrm>
        <a:off x="414046" y="1518016"/>
        <a:ext cx="5450788" cy="399568"/>
      </dsp:txXfrm>
    </dsp:sp>
    <dsp:sp modelId="{B964C44F-5C43-43A4-8313-D3493D283575}">
      <dsp:nvSpPr>
        <dsp:cNvPr id="0" name=""/>
        <dsp:cNvSpPr/>
      </dsp:nvSpPr>
      <dsp:spPr>
        <a:xfrm>
          <a:off x="0" y="23982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68767-C2E1-449C-8B72-05D7429B1FF8}">
      <dsp:nvSpPr>
        <dsp:cNvPr id="0" name=""/>
        <dsp:cNvSpPr/>
      </dsp:nvSpPr>
      <dsp:spPr>
        <a:xfrm>
          <a:off x="392430" y="21768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Limitations of Conventional approach</a:t>
          </a:r>
        </a:p>
      </dsp:txBody>
      <dsp:txXfrm>
        <a:off x="414046" y="2198416"/>
        <a:ext cx="5450788" cy="399568"/>
      </dsp:txXfrm>
    </dsp:sp>
    <dsp:sp modelId="{4D7A5E48-1E14-405C-BFF0-45B67F3C1CA2}">
      <dsp:nvSpPr>
        <dsp:cNvPr id="0" name=""/>
        <dsp:cNvSpPr/>
      </dsp:nvSpPr>
      <dsp:spPr>
        <a:xfrm>
          <a:off x="0" y="30786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5927C-BB8D-4447-AB97-7B8AA447E81E}">
      <dsp:nvSpPr>
        <dsp:cNvPr id="0" name=""/>
        <dsp:cNvSpPr/>
      </dsp:nvSpPr>
      <dsp:spPr>
        <a:xfrm>
          <a:off x="392430" y="28572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Development of mapping tool using MATLAB</a:t>
          </a:r>
        </a:p>
      </dsp:txBody>
      <dsp:txXfrm>
        <a:off x="414046" y="2878816"/>
        <a:ext cx="5450788" cy="399568"/>
      </dsp:txXfrm>
    </dsp:sp>
    <dsp:sp modelId="{528E8846-C9E3-47E4-AB2F-D0E570DA50B4}">
      <dsp:nvSpPr>
        <dsp:cNvPr id="0" name=""/>
        <dsp:cNvSpPr/>
      </dsp:nvSpPr>
      <dsp:spPr>
        <a:xfrm>
          <a:off x="0" y="37590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9E923C-2D3A-428D-9741-A772702E454A}">
      <dsp:nvSpPr>
        <dsp:cNvPr id="0" name=""/>
        <dsp:cNvSpPr/>
      </dsp:nvSpPr>
      <dsp:spPr>
        <a:xfrm>
          <a:off x="392430" y="35376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Methodology adopted</a:t>
          </a:r>
        </a:p>
      </dsp:txBody>
      <dsp:txXfrm>
        <a:off x="414046" y="3559216"/>
        <a:ext cx="5450788" cy="399568"/>
      </dsp:txXfrm>
    </dsp:sp>
    <dsp:sp modelId="{39BA264E-0F52-4347-831B-9FEB02356F09}">
      <dsp:nvSpPr>
        <dsp:cNvPr id="0" name=""/>
        <dsp:cNvSpPr/>
      </dsp:nvSpPr>
      <dsp:spPr>
        <a:xfrm>
          <a:off x="0" y="44394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B7A30-D236-4F92-933C-1F061F8F8558}">
      <dsp:nvSpPr>
        <dsp:cNvPr id="0" name=""/>
        <dsp:cNvSpPr/>
      </dsp:nvSpPr>
      <dsp:spPr>
        <a:xfrm>
          <a:off x="392430" y="42180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Demo of MAPPING tool</a:t>
          </a:r>
        </a:p>
      </dsp:txBody>
      <dsp:txXfrm>
        <a:off x="414046" y="4239616"/>
        <a:ext cx="5450788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E2A9-1264-4155-9B97-A19E7096C369}">
      <dsp:nvSpPr>
        <dsp:cNvPr id="0" name=""/>
        <dsp:cNvSpPr/>
      </dsp:nvSpPr>
      <dsp:spPr>
        <a:xfrm>
          <a:off x="0" y="357000"/>
          <a:ext cx="7848600" cy="378000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8318E-5336-4D89-ACE6-E259CF8CCC04}">
      <dsp:nvSpPr>
        <dsp:cNvPr id="0" name=""/>
        <dsp:cNvSpPr/>
      </dsp:nvSpPr>
      <dsp:spPr>
        <a:xfrm>
          <a:off x="392430" y="135599"/>
          <a:ext cx="5494020" cy="44280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Mild Hybrid System Overview</a:t>
          </a:r>
        </a:p>
      </dsp:txBody>
      <dsp:txXfrm>
        <a:off x="414046" y="157215"/>
        <a:ext cx="5450788" cy="399568"/>
      </dsp:txXfrm>
    </dsp:sp>
    <dsp:sp modelId="{A8F2F2AF-E50C-4A5A-ABCF-9C960880A0E8}">
      <dsp:nvSpPr>
        <dsp:cNvPr id="0" name=""/>
        <dsp:cNvSpPr/>
      </dsp:nvSpPr>
      <dsp:spPr>
        <a:xfrm>
          <a:off x="0" y="10374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A0B2D-499D-47AC-96E9-2C23BA24FD80}">
      <dsp:nvSpPr>
        <dsp:cNvPr id="0" name=""/>
        <dsp:cNvSpPr/>
      </dsp:nvSpPr>
      <dsp:spPr>
        <a:xfrm>
          <a:off x="392430" y="8160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Fleet Testing Requirements</a:t>
          </a:r>
        </a:p>
      </dsp:txBody>
      <dsp:txXfrm>
        <a:off x="414046" y="837616"/>
        <a:ext cx="5450788" cy="399568"/>
      </dsp:txXfrm>
    </dsp:sp>
    <dsp:sp modelId="{AD84628C-9E1B-4AA2-9068-79692F45E83F}">
      <dsp:nvSpPr>
        <dsp:cNvPr id="0" name=""/>
        <dsp:cNvSpPr/>
      </dsp:nvSpPr>
      <dsp:spPr>
        <a:xfrm>
          <a:off x="0" y="17178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0DD6-D448-4846-BEA8-F0CB6FE4F15E}">
      <dsp:nvSpPr>
        <dsp:cNvPr id="0" name=""/>
        <dsp:cNvSpPr/>
      </dsp:nvSpPr>
      <dsp:spPr>
        <a:xfrm>
          <a:off x="392430" y="14964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CONVENTIONAL approach for Route selection and Analysis</a:t>
          </a:r>
        </a:p>
      </dsp:txBody>
      <dsp:txXfrm>
        <a:off x="414046" y="1518016"/>
        <a:ext cx="5450788" cy="399568"/>
      </dsp:txXfrm>
    </dsp:sp>
    <dsp:sp modelId="{B964C44F-5C43-43A4-8313-D3493D283575}">
      <dsp:nvSpPr>
        <dsp:cNvPr id="0" name=""/>
        <dsp:cNvSpPr/>
      </dsp:nvSpPr>
      <dsp:spPr>
        <a:xfrm>
          <a:off x="0" y="23982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68767-C2E1-449C-8B72-05D7429B1FF8}">
      <dsp:nvSpPr>
        <dsp:cNvPr id="0" name=""/>
        <dsp:cNvSpPr/>
      </dsp:nvSpPr>
      <dsp:spPr>
        <a:xfrm>
          <a:off x="392430" y="21768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Limitations of Conventional approach</a:t>
          </a:r>
        </a:p>
      </dsp:txBody>
      <dsp:txXfrm>
        <a:off x="414046" y="2198416"/>
        <a:ext cx="5450788" cy="399568"/>
      </dsp:txXfrm>
    </dsp:sp>
    <dsp:sp modelId="{4D7A5E48-1E14-405C-BFF0-45B67F3C1CA2}">
      <dsp:nvSpPr>
        <dsp:cNvPr id="0" name=""/>
        <dsp:cNvSpPr/>
      </dsp:nvSpPr>
      <dsp:spPr>
        <a:xfrm>
          <a:off x="0" y="30786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5927C-BB8D-4447-AB97-7B8AA447E81E}">
      <dsp:nvSpPr>
        <dsp:cNvPr id="0" name=""/>
        <dsp:cNvSpPr/>
      </dsp:nvSpPr>
      <dsp:spPr>
        <a:xfrm>
          <a:off x="392430" y="28572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Development of Mapping tool using MATLAB</a:t>
          </a:r>
        </a:p>
      </dsp:txBody>
      <dsp:txXfrm>
        <a:off x="414046" y="2878816"/>
        <a:ext cx="5450788" cy="399568"/>
      </dsp:txXfrm>
    </dsp:sp>
    <dsp:sp modelId="{EB098261-6EF7-41A1-AB12-6DB93119494C}">
      <dsp:nvSpPr>
        <dsp:cNvPr id="0" name=""/>
        <dsp:cNvSpPr/>
      </dsp:nvSpPr>
      <dsp:spPr>
        <a:xfrm>
          <a:off x="0" y="37590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9FC72-3D99-42EB-A394-03A016E0AA7C}">
      <dsp:nvSpPr>
        <dsp:cNvPr id="0" name=""/>
        <dsp:cNvSpPr/>
      </dsp:nvSpPr>
      <dsp:spPr>
        <a:xfrm>
          <a:off x="392430" y="35376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Methodology adopted</a:t>
          </a:r>
          <a:endParaRPr lang="en-US" sz="1500" kern="1200" dirty="0"/>
        </a:p>
      </dsp:txBody>
      <dsp:txXfrm>
        <a:off x="414046" y="3559216"/>
        <a:ext cx="5450788" cy="399568"/>
      </dsp:txXfrm>
    </dsp:sp>
    <dsp:sp modelId="{39BA264E-0F52-4347-831B-9FEB02356F09}">
      <dsp:nvSpPr>
        <dsp:cNvPr id="0" name=""/>
        <dsp:cNvSpPr/>
      </dsp:nvSpPr>
      <dsp:spPr>
        <a:xfrm>
          <a:off x="0" y="44394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B7A30-D236-4F92-933C-1F061F8F8558}">
      <dsp:nvSpPr>
        <dsp:cNvPr id="0" name=""/>
        <dsp:cNvSpPr/>
      </dsp:nvSpPr>
      <dsp:spPr>
        <a:xfrm>
          <a:off x="392430" y="42180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Demo of MAPPING tool</a:t>
          </a:r>
        </a:p>
      </dsp:txBody>
      <dsp:txXfrm>
        <a:off x="414046" y="4239616"/>
        <a:ext cx="5450788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E2A9-1264-4155-9B97-A19E7096C369}">
      <dsp:nvSpPr>
        <dsp:cNvPr id="0" name=""/>
        <dsp:cNvSpPr/>
      </dsp:nvSpPr>
      <dsp:spPr>
        <a:xfrm>
          <a:off x="0" y="357000"/>
          <a:ext cx="7848600" cy="378000"/>
        </a:xfrm>
        <a:prstGeom prst="rect">
          <a:avLst/>
        </a:prstGeom>
        <a:solidFill>
          <a:srgbClr val="D7F1F9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8318E-5336-4D89-ACE6-E259CF8CCC04}">
      <dsp:nvSpPr>
        <dsp:cNvPr id="0" name=""/>
        <dsp:cNvSpPr/>
      </dsp:nvSpPr>
      <dsp:spPr>
        <a:xfrm>
          <a:off x="392430" y="135599"/>
          <a:ext cx="5494020" cy="442800"/>
        </a:xfrm>
        <a:prstGeom prst="roundRect">
          <a:avLst/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Mild Hybrid System Overview</a:t>
          </a:r>
        </a:p>
      </dsp:txBody>
      <dsp:txXfrm>
        <a:off x="414046" y="157215"/>
        <a:ext cx="5450788" cy="399568"/>
      </dsp:txXfrm>
    </dsp:sp>
    <dsp:sp modelId="{A8F2F2AF-E50C-4A5A-ABCF-9C960880A0E8}">
      <dsp:nvSpPr>
        <dsp:cNvPr id="0" name=""/>
        <dsp:cNvSpPr/>
      </dsp:nvSpPr>
      <dsp:spPr>
        <a:xfrm>
          <a:off x="0" y="1037400"/>
          <a:ext cx="7848600" cy="378000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A0B2D-499D-47AC-96E9-2C23BA24FD80}">
      <dsp:nvSpPr>
        <dsp:cNvPr id="0" name=""/>
        <dsp:cNvSpPr/>
      </dsp:nvSpPr>
      <dsp:spPr>
        <a:xfrm>
          <a:off x="392430" y="816000"/>
          <a:ext cx="5494020" cy="44280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Fleet Testing Requirements</a:t>
          </a:r>
        </a:p>
      </dsp:txBody>
      <dsp:txXfrm>
        <a:off x="414046" y="837616"/>
        <a:ext cx="5450788" cy="399568"/>
      </dsp:txXfrm>
    </dsp:sp>
    <dsp:sp modelId="{AD84628C-9E1B-4AA2-9068-79692F45E83F}">
      <dsp:nvSpPr>
        <dsp:cNvPr id="0" name=""/>
        <dsp:cNvSpPr/>
      </dsp:nvSpPr>
      <dsp:spPr>
        <a:xfrm>
          <a:off x="0" y="17178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0DD6-D448-4846-BEA8-F0CB6FE4F15E}">
      <dsp:nvSpPr>
        <dsp:cNvPr id="0" name=""/>
        <dsp:cNvSpPr/>
      </dsp:nvSpPr>
      <dsp:spPr>
        <a:xfrm>
          <a:off x="392430" y="14964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CONVENTIONAL approach for Route selection and Analysis</a:t>
          </a:r>
        </a:p>
      </dsp:txBody>
      <dsp:txXfrm>
        <a:off x="414046" y="1518016"/>
        <a:ext cx="5450788" cy="399568"/>
      </dsp:txXfrm>
    </dsp:sp>
    <dsp:sp modelId="{B964C44F-5C43-43A4-8313-D3493D283575}">
      <dsp:nvSpPr>
        <dsp:cNvPr id="0" name=""/>
        <dsp:cNvSpPr/>
      </dsp:nvSpPr>
      <dsp:spPr>
        <a:xfrm>
          <a:off x="0" y="23982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68767-C2E1-449C-8B72-05D7429B1FF8}">
      <dsp:nvSpPr>
        <dsp:cNvPr id="0" name=""/>
        <dsp:cNvSpPr/>
      </dsp:nvSpPr>
      <dsp:spPr>
        <a:xfrm>
          <a:off x="392430" y="21768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Limitations of Conventional approach</a:t>
          </a:r>
        </a:p>
      </dsp:txBody>
      <dsp:txXfrm>
        <a:off x="414046" y="2198416"/>
        <a:ext cx="5450788" cy="399568"/>
      </dsp:txXfrm>
    </dsp:sp>
    <dsp:sp modelId="{4D7A5E48-1E14-405C-BFF0-45B67F3C1CA2}">
      <dsp:nvSpPr>
        <dsp:cNvPr id="0" name=""/>
        <dsp:cNvSpPr/>
      </dsp:nvSpPr>
      <dsp:spPr>
        <a:xfrm>
          <a:off x="0" y="30786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5927C-BB8D-4447-AB97-7B8AA447E81E}">
      <dsp:nvSpPr>
        <dsp:cNvPr id="0" name=""/>
        <dsp:cNvSpPr/>
      </dsp:nvSpPr>
      <dsp:spPr>
        <a:xfrm>
          <a:off x="392430" y="28572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Development of Mapping tool using MATLAB</a:t>
          </a:r>
        </a:p>
      </dsp:txBody>
      <dsp:txXfrm>
        <a:off x="414046" y="2878816"/>
        <a:ext cx="5450788" cy="399568"/>
      </dsp:txXfrm>
    </dsp:sp>
    <dsp:sp modelId="{DD47834E-4BCC-4EDC-9377-808E8D067D5D}">
      <dsp:nvSpPr>
        <dsp:cNvPr id="0" name=""/>
        <dsp:cNvSpPr/>
      </dsp:nvSpPr>
      <dsp:spPr>
        <a:xfrm>
          <a:off x="0" y="37590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2DA1C-FEB9-42D9-9134-C7DB2052FCEF}">
      <dsp:nvSpPr>
        <dsp:cNvPr id="0" name=""/>
        <dsp:cNvSpPr/>
      </dsp:nvSpPr>
      <dsp:spPr>
        <a:xfrm>
          <a:off x="392430" y="35376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Methodology adopted</a:t>
          </a:r>
          <a:endParaRPr lang="en-US" sz="1500" kern="1200" dirty="0"/>
        </a:p>
      </dsp:txBody>
      <dsp:txXfrm>
        <a:off x="414046" y="3559216"/>
        <a:ext cx="5450788" cy="399568"/>
      </dsp:txXfrm>
    </dsp:sp>
    <dsp:sp modelId="{39BA264E-0F52-4347-831B-9FEB02356F09}">
      <dsp:nvSpPr>
        <dsp:cNvPr id="0" name=""/>
        <dsp:cNvSpPr/>
      </dsp:nvSpPr>
      <dsp:spPr>
        <a:xfrm>
          <a:off x="0" y="44394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B7A30-D236-4F92-933C-1F061F8F8558}">
      <dsp:nvSpPr>
        <dsp:cNvPr id="0" name=""/>
        <dsp:cNvSpPr/>
      </dsp:nvSpPr>
      <dsp:spPr>
        <a:xfrm>
          <a:off x="392430" y="42180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Demo of MAPPING tool</a:t>
          </a:r>
        </a:p>
      </dsp:txBody>
      <dsp:txXfrm>
        <a:off x="414046" y="4239616"/>
        <a:ext cx="5450788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E2A9-1264-4155-9B97-A19E7096C369}">
      <dsp:nvSpPr>
        <dsp:cNvPr id="0" name=""/>
        <dsp:cNvSpPr/>
      </dsp:nvSpPr>
      <dsp:spPr>
        <a:xfrm>
          <a:off x="0" y="459960"/>
          <a:ext cx="7848600" cy="428400"/>
        </a:xfrm>
        <a:prstGeom prst="rect">
          <a:avLst/>
        </a:prstGeom>
        <a:solidFill>
          <a:srgbClr val="D7F1F9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8318E-5336-4D89-ACE6-E259CF8CCC04}">
      <dsp:nvSpPr>
        <dsp:cNvPr id="0" name=""/>
        <dsp:cNvSpPr/>
      </dsp:nvSpPr>
      <dsp:spPr>
        <a:xfrm>
          <a:off x="392430" y="209039"/>
          <a:ext cx="5494020" cy="50184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Mild Hybrid System Overview</a:t>
          </a:r>
        </a:p>
      </dsp:txBody>
      <dsp:txXfrm>
        <a:off x="416928" y="233537"/>
        <a:ext cx="5445024" cy="452844"/>
      </dsp:txXfrm>
    </dsp:sp>
    <dsp:sp modelId="{A8F2F2AF-E50C-4A5A-ABCF-9C960880A0E8}">
      <dsp:nvSpPr>
        <dsp:cNvPr id="0" name=""/>
        <dsp:cNvSpPr/>
      </dsp:nvSpPr>
      <dsp:spPr>
        <a:xfrm>
          <a:off x="0" y="1231080"/>
          <a:ext cx="7848600" cy="428400"/>
        </a:xfrm>
        <a:prstGeom prst="rect">
          <a:avLst/>
        </a:prstGeom>
        <a:solidFill>
          <a:srgbClr val="D7F1F9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A0B2D-499D-47AC-96E9-2C23BA24FD80}">
      <dsp:nvSpPr>
        <dsp:cNvPr id="0" name=""/>
        <dsp:cNvSpPr/>
      </dsp:nvSpPr>
      <dsp:spPr>
        <a:xfrm>
          <a:off x="392430" y="980160"/>
          <a:ext cx="5494020" cy="50184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Fleet Testing Requirements</a:t>
          </a:r>
        </a:p>
      </dsp:txBody>
      <dsp:txXfrm>
        <a:off x="416928" y="1004658"/>
        <a:ext cx="5445024" cy="452844"/>
      </dsp:txXfrm>
    </dsp:sp>
    <dsp:sp modelId="{AD84628C-9E1B-4AA2-9068-79692F45E83F}">
      <dsp:nvSpPr>
        <dsp:cNvPr id="0" name=""/>
        <dsp:cNvSpPr/>
      </dsp:nvSpPr>
      <dsp:spPr>
        <a:xfrm>
          <a:off x="0" y="2002200"/>
          <a:ext cx="7848600" cy="428400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0DD6-D448-4846-BEA8-F0CB6FE4F15E}">
      <dsp:nvSpPr>
        <dsp:cNvPr id="0" name=""/>
        <dsp:cNvSpPr/>
      </dsp:nvSpPr>
      <dsp:spPr>
        <a:xfrm>
          <a:off x="392430" y="1751279"/>
          <a:ext cx="5494020" cy="50184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Conventional approach for Route selection and Analysis</a:t>
          </a:r>
        </a:p>
      </dsp:txBody>
      <dsp:txXfrm>
        <a:off x="416928" y="1775777"/>
        <a:ext cx="5445024" cy="452844"/>
      </dsp:txXfrm>
    </dsp:sp>
    <dsp:sp modelId="{B964C44F-5C43-43A4-8313-D3493D283575}">
      <dsp:nvSpPr>
        <dsp:cNvPr id="0" name=""/>
        <dsp:cNvSpPr/>
      </dsp:nvSpPr>
      <dsp:spPr>
        <a:xfrm>
          <a:off x="0" y="2773320"/>
          <a:ext cx="7848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68767-C2E1-449C-8B72-05D7429B1FF8}">
      <dsp:nvSpPr>
        <dsp:cNvPr id="0" name=""/>
        <dsp:cNvSpPr/>
      </dsp:nvSpPr>
      <dsp:spPr>
        <a:xfrm>
          <a:off x="392430" y="2522400"/>
          <a:ext cx="54940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 of Conventional approach</a:t>
          </a:r>
        </a:p>
      </dsp:txBody>
      <dsp:txXfrm>
        <a:off x="416928" y="2546898"/>
        <a:ext cx="5445024" cy="452844"/>
      </dsp:txXfrm>
    </dsp:sp>
    <dsp:sp modelId="{4D7A5E48-1E14-405C-BFF0-45B67F3C1CA2}">
      <dsp:nvSpPr>
        <dsp:cNvPr id="0" name=""/>
        <dsp:cNvSpPr/>
      </dsp:nvSpPr>
      <dsp:spPr>
        <a:xfrm>
          <a:off x="0" y="3544440"/>
          <a:ext cx="7848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5927C-BB8D-4447-AB97-7B8AA447E81E}">
      <dsp:nvSpPr>
        <dsp:cNvPr id="0" name=""/>
        <dsp:cNvSpPr/>
      </dsp:nvSpPr>
      <dsp:spPr>
        <a:xfrm>
          <a:off x="392430" y="3293520"/>
          <a:ext cx="54940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Development of Mapping tool using MATLAB</a:t>
          </a:r>
        </a:p>
      </dsp:txBody>
      <dsp:txXfrm>
        <a:off x="416928" y="3318018"/>
        <a:ext cx="5445024" cy="452844"/>
      </dsp:txXfrm>
    </dsp:sp>
    <dsp:sp modelId="{39BA264E-0F52-4347-831B-9FEB02356F09}">
      <dsp:nvSpPr>
        <dsp:cNvPr id="0" name=""/>
        <dsp:cNvSpPr/>
      </dsp:nvSpPr>
      <dsp:spPr>
        <a:xfrm>
          <a:off x="0" y="4315560"/>
          <a:ext cx="7848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B7A30-D236-4F92-933C-1F061F8F8558}">
      <dsp:nvSpPr>
        <dsp:cNvPr id="0" name=""/>
        <dsp:cNvSpPr/>
      </dsp:nvSpPr>
      <dsp:spPr>
        <a:xfrm>
          <a:off x="392430" y="4064640"/>
          <a:ext cx="54940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Demo of MAPPING tool</a:t>
          </a:r>
        </a:p>
      </dsp:txBody>
      <dsp:txXfrm>
        <a:off x="416928" y="4089138"/>
        <a:ext cx="5445024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E2A9-1264-4155-9B97-A19E7096C369}">
      <dsp:nvSpPr>
        <dsp:cNvPr id="0" name=""/>
        <dsp:cNvSpPr/>
      </dsp:nvSpPr>
      <dsp:spPr>
        <a:xfrm>
          <a:off x="0" y="357000"/>
          <a:ext cx="7848600" cy="378000"/>
        </a:xfrm>
        <a:prstGeom prst="rect">
          <a:avLst/>
        </a:prstGeom>
        <a:solidFill>
          <a:srgbClr val="D7F1F9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8318E-5336-4D89-ACE6-E259CF8CCC04}">
      <dsp:nvSpPr>
        <dsp:cNvPr id="0" name=""/>
        <dsp:cNvSpPr/>
      </dsp:nvSpPr>
      <dsp:spPr>
        <a:xfrm>
          <a:off x="392430" y="135599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Mild Hybrid System Overview</a:t>
          </a:r>
        </a:p>
      </dsp:txBody>
      <dsp:txXfrm>
        <a:off x="414046" y="157215"/>
        <a:ext cx="5450788" cy="399568"/>
      </dsp:txXfrm>
    </dsp:sp>
    <dsp:sp modelId="{A8F2F2AF-E50C-4A5A-ABCF-9C960880A0E8}">
      <dsp:nvSpPr>
        <dsp:cNvPr id="0" name=""/>
        <dsp:cNvSpPr/>
      </dsp:nvSpPr>
      <dsp:spPr>
        <a:xfrm>
          <a:off x="0" y="10374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A0B2D-499D-47AC-96E9-2C23BA24FD80}">
      <dsp:nvSpPr>
        <dsp:cNvPr id="0" name=""/>
        <dsp:cNvSpPr/>
      </dsp:nvSpPr>
      <dsp:spPr>
        <a:xfrm>
          <a:off x="392430" y="816000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Fleet Testing Requirements</a:t>
          </a:r>
        </a:p>
      </dsp:txBody>
      <dsp:txXfrm>
        <a:off x="414046" y="837616"/>
        <a:ext cx="5450788" cy="399568"/>
      </dsp:txXfrm>
    </dsp:sp>
    <dsp:sp modelId="{AD84628C-9E1B-4AA2-9068-79692F45E83F}">
      <dsp:nvSpPr>
        <dsp:cNvPr id="0" name=""/>
        <dsp:cNvSpPr/>
      </dsp:nvSpPr>
      <dsp:spPr>
        <a:xfrm>
          <a:off x="0" y="1717800"/>
          <a:ext cx="7848600" cy="378000"/>
        </a:xfrm>
        <a:prstGeom prst="rect">
          <a:avLst/>
        </a:prstGeom>
        <a:solidFill>
          <a:srgbClr val="D7F1F9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0DD6-D448-4846-BEA8-F0CB6FE4F15E}">
      <dsp:nvSpPr>
        <dsp:cNvPr id="0" name=""/>
        <dsp:cNvSpPr/>
      </dsp:nvSpPr>
      <dsp:spPr>
        <a:xfrm>
          <a:off x="392430" y="1496400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CONVENTIONAL approach for Route selection and Analysis</a:t>
          </a:r>
        </a:p>
      </dsp:txBody>
      <dsp:txXfrm>
        <a:off x="414046" y="1518016"/>
        <a:ext cx="5450788" cy="399568"/>
      </dsp:txXfrm>
    </dsp:sp>
    <dsp:sp modelId="{B964C44F-5C43-43A4-8313-D3493D283575}">
      <dsp:nvSpPr>
        <dsp:cNvPr id="0" name=""/>
        <dsp:cNvSpPr/>
      </dsp:nvSpPr>
      <dsp:spPr>
        <a:xfrm>
          <a:off x="0" y="2398200"/>
          <a:ext cx="7848600" cy="378000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68767-C2E1-449C-8B72-05D7429B1FF8}">
      <dsp:nvSpPr>
        <dsp:cNvPr id="0" name=""/>
        <dsp:cNvSpPr/>
      </dsp:nvSpPr>
      <dsp:spPr>
        <a:xfrm>
          <a:off x="392430" y="2176800"/>
          <a:ext cx="5494020" cy="44280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Limitations of Conventional approach</a:t>
          </a:r>
        </a:p>
      </dsp:txBody>
      <dsp:txXfrm>
        <a:off x="414046" y="2198416"/>
        <a:ext cx="5450788" cy="399568"/>
      </dsp:txXfrm>
    </dsp:sp>
    <dsp:sp modelId="{4D7A5E48-1E14-405C-BFF0-45B67F3C1CA2}">
      <dsp:nvSpPr>
        <dsp:cNvPr id="0" name=""/>
        <dsp:cNvSpPr/>
      </dsp:nvSpPr>
      <dsp:spPr>
        <a:xfrm>
          <a:off x="0" y="30786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5927C-BB8D-4447-AB97-7B8AA447E81E}">
      <dsp:nvSpPr>
        <dsp:cNvPr id="0" name=""/>
        <dsp:cNvSpPr/>
      </dsp:nvSpPr>
      <dsp:spPr>
        <a:xfrm>
          <a:off x="392430" y="28572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Development of Mapping tool using MATLAB</a:t>
          </a:r>
        </a:p>
      </dsp:txBody>
      <dsp:txXfrm>
        <a:off x="414046" y="2878816"/>
        <a:ext cx="5450788" cy="399568"/>
      </dsp:txXfrm>
    </dsp:sp>
    <dsp:sp modelId="{9B6E6882-776F-428A-9FE0-DA2605A2515B}">
      <dsp:nvSpPr>
        <dsp:cNvPr id="0" name=""/>
        <dsp:cNvSpPr/>
      </dsp:nvSpPr>
      <dsp:spPr>
        <a:xfrm>
          <a:off x="0" y="37590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8A4D8-8544-41E4-A856-BF2692255FB7}">
      <dsp:nvSpPr>
        <dsp:cNvPr id="0" name=""/>
        <dsp:cNvSpPr/>
      </dsp:nvSpPr>
      <dsp:spPr>
        <a:xfrm>
          <a:off x="392430" y="35376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Methodology adopted</a:t>
          </a:r>
          <a:endParaRPr lang="en-US" sz="1500" kern="1200" dirty="0"/>
        </a:p>
      </dsp:txBody>
      <dsp:txXfrm>
        <a:off x="414046" y="3559216"/>
        <a:ext cx="5450788" cy="399568"/>
      </dsp:txXfrm>
    </dsp:sp>
    <dsp:sp modelId="{39BA264E-0F52-4347-831B-9FEB02356F09}">
      <dsp:nvSpPr>
        <dsp:cNvPr id="0" name=""/>
        <dsp:cNvSpPr/>
      </dsp:nvSpPr>
      <dsp:spPr>
        <a:xfrm>
          <a:off x="0" y="44394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B7A30-D236-4F92-933C-1F061F8F8558}">
      <dsp:nvSpPr>
        <dsp:cNvPr id="0" name=""/>
        <dsp:cNvSpPr/>
      </dsp:nvSpPr>
      <dsp:spPr>
        <a:xfrm>
          <a:off x="392430" y="42180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Demo of MAPPING tool</a:t>
          </a:r>
        </a:p>
      </dsp:txBody>
      <dsp:txXfrm>
        <a:off x="414046" y="4239616"/>
        <a:ext cx="545078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E2A9-1264-4155-9B97-A19E7096C369}">
      <dsp:nvSpPr>
        <dsp:cNvPr id="0" name=""/>
        <dsp:cNvSpPr/>
      </dsp:nvSpPr>
      <dsp:spPr>
        <a:xfrm>
          <a:off x="0" y="3570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8318E-5336-4D89-ACE6-E259CF8CCC04}">
      <dsp:nvSpPr>
        <dsp:cNvPr id="0" name=""/>
        <dsp:cNvSpPr/>
      </dsp:nvSpPr>
      <dsp:spPr>
        <a:xfrm>
          <a:off x="392430" y="135599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Mild Hybrid System Overview</a:t>
          </a:r>
        </a:p>
      </dsp:txBody>
      <dsp:txXfrm>
        <a:off x="414046" y="157215"/>
        <a:ext cx="5450788" cy="399568"/>
      </dsp:txXfrm>
    </dsp:sp>
    <dsp:sp modelId="{A8F2F2AF-E50C-4A5A-ABCF-9C960880A0E8}">
      <dsp:nvSpPr>
        <dsp:cNvPr id="0" name=""/>
        <dsp:cNvSpPr/>
      </dsp:nvSpPr>
      <dsp:spPr>
        <a:xfrm>
          <a:off x="0" y="10374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A0B2D-499D-47AC-96E9-2C23BA24FD80}">
      <dsp:nvSpPr>
        <dsp:cNvPr id="0" name=""/>
        <dsp:cNvSpPr/>
      </dsp:nvSpPr>
      <dsp:spPr>
        <a:xfrm>
          <a:off x="392430" y="816000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Fleet Testing Requirements</a:t>
          </a:r>
        </a:p>
      </dsp:txBody>
      <dsp:txXfrm>
        <a:off x="414046" y="837616"/>
        <a:ext cx="5450788" cy="399568"/>
      </dsp:txXfrm>
    </dsp:sp>
    <dsp:sp modelId="{AD84628C-9E1B-4AA2-9068-79692F45E83F}">
      <dsp:nvSpPr>
        <dsp:cNvPr id="0" name=""/>
        <dsp:cNvSpPr/>
      </dsp:nvSpPr>
      <dsp:spPr>
        <a:xfrm>
          <a:off x="0" y="17178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0DD6-D448-4846-BEA8-F0CB6FE4F15E}">
      <dsp:nvSpPr>
        <dsp:cNvPr id="0" name=""/>
        <dsp:cNvSpPr/>
      </dsp:nvSpPr>
      <dsp:spPr>
        <a:xfrm>
          <a:off x="392430" y="1496400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CONVENTIONAL approach for Route selection and Analysis</a:t>
          </a:r>
        </a:p>
      </dsp:txBody>
      <dsp:txXfrm>
        <a:off x="414046" y="1518016"/>
        <a:ext cx="5450788" cy="399568"/>
      </dsp:txXfrm>
    </dsp:sp>
    <dsp:sp modelId="{B964C44F-5C43-43A4-8313-D3493D283575}">
      <dsp:nvSpPr>
        <dsp:cNvPr id="0" name=""/>
        <dsp:cNvSpPr/>
      </dsp:nvSpPr>
      <dsp:spPr>
        <a:xfrm>
          <a:off x="0" y="23982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68767-C2E1-449C-8B72-05D7429B1FF8}">
      <dsp:nvSpPr>
        <dsp:cNvPr id="0" name=""/>
        <dsp:cNvSpPr/>
      </dsp:nvSpPr>
      <dsp:spPr>
        <a:xfrm>
          <a:off x="392430" y="2176800"/>
          <a:ext cx="5494020" cy="442800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Limitations of Conventional approach</a:t>
          </a:r>
        </a:p>
      </dsp:txBody>
      <dsp:txXfrm>
        <a:off x="414046" y="2198416"/>
        <a:ext cx="5450788" cy="399568"/>
      </dsp:txXfrm>
    </dsp:sp>
    <dsp:sp modelId="{4D7A5E48-1E14-405C-BFF0-45B67F3C1CA2}">
      <dsp:nvSpPr>
        <dsp:cNvPr id="0" name=""/>
        <dsp:cNvSpPr/>
      </dsp:nvSpPr>
      <dsp:spPr>
        <a:xfrm>
          <a:off x="0" y="3078600"/>
          <a:ext cx="7848600" cy="378000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5927C-BB8D-4447-AB97-7B8AA447E81E}">
      <dsp:nvSpPr>
        <dsp:cNvPr id="0" name=""/>
        <dsp:cNvSpPr/>
      </dsp:nvSpPr>
      <dsp:spPr>
        <a:xfrm>
          <a:off x="392430" y="2857200"/>
          <a:ext cx="5494020" cy="44280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Development of Mapping tool using MATLAB</a:t>
          </a:r>
        </a:p>
      </dsp:txBody>
      <dsp:txXfrm>
        <a:off x="414046" y="2878816"/>
        <a:ext cx="5450788" cy="399568"/>
      </dsp:txXfrm>
    </dsp:sp>
    <dsp:sp modelId="{4A6E6787-EDAD-4B24-83E2-547A1698F5F4}">
      <dsp:nvSpPr>
        <dsp:cNvPr id="0" name=""/>
        <dsp:cNvSpPr/>
      </dsp:nvSpPr>
      <dsp:spPr>
        <a:xfrm>
          <a:off x="0" y="37590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A9535-8651-44B7-95BA-D746A983667B}">
      <dsp:nvSpPr>
        <dsp:cNvPr id="0" name=""/>
        <dsp:cNvSpPr/>
      </dsp:nvSpPr>
      <dsp:spPr>
        <a:xfrm>
          <a:off x="392430" y="35376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Methodology adopted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414046" y="3559216"/>
        <a:ext cx="5450788" cy="399568"/>
      </dsp:txXfrm>
    </dsp:sp>
    <dsp:sp modelId="{39BA264E-0F52-4347-831B-9FEB02356F09}">
      <dsp:nvSpPr>
        <dsp:cNvPr id="0" name=""/>
        <dsp:cNvSpPr/>
      </dsp:nvSpPr>
      <dsp:spPr>
        <a:xfrm>
          <a:off x="0" y="44394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B7A30-D236-4F92-933C-1F061F8F8558}">
      <dsp:nvSpPr>
        <dsp:cNvPr id="0" name=""/>
        <dsp:cNvSpPr/>
      </dsp:nvSpPr>
      <dsp:spPr>
        <a:xfrm>
          <a:off x="392430" y="42180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Demo of MAPPING tool</a:t>
          </a:r>
        </a:p>
      </dsp:txBody>
      <dsp:txXfrm>
        <a:off x="414046" y="4239616"/>
        <a:ext cx="5450788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E2A9-1264-4155-9B97-A19E7096C369}">
      <dsp:nvSpPr>
        <dsp:cNvPr id="0" name=""/>
        <dsp:cNvSpPr/>
      </dsp:nvSpPr>
      <dsp:spPr>
        <a:xfrm>
          <a:off x="0" y="3570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8318E-5336-4D89-ACE6-E259CF8CCC04}">
      <dsp:nvSpPr>
        <dsp:cNvPr id="0" name=""/>
        <dsp:cNvSpPr/>
      </dsp:nvSpPr>
      <dsp:spPr>
        <a:xfrm>
          <a:off x="392430" y="135599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Mild Hybrid System Overview</a:t>
          </a:r>
        </a:p>
      </dsp:txBody>
      <dsp:txXfrm>
        <a:off x="414046" y="157215"/>
        <a:ext cx="5450788" cy="399568"/>
      </dsp:txXfrm>
    </dsp:sp>
    <dsp:sp modelId="{A8F2F2AF-E50C-4A5A-ABCF-9C960880A0E8}">
      <dsp:nvSpPr>
        <dsp:cNvPr id="0" name=""/>
        <dsp:cNvSpPr/>
      </dsp:nvSpPr>
      <dsp:spPr>
        <a:xfrm>
          <a:off x="0" y="10374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A0B2D-499D-47AC-96E9-2C23BA24FD80}">
      <dsp:nvSpPr>
        <dsp:cNvPr id="0" name=""/>
        <dsp:cNvSpPr/>
      </dsp:nvSpPr>
      <dsp:spPr>
        <a:xfrm>
          <a:off x="392430" y="816000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Fleet Testing Requirements</a:t>
          </a:r>
        </a:p>
      </dsp:txBody>
      <dsp:txXfrm>
        <a:off x="414046" y="837616"/>
        <a:ext cx="5450788" cy="399568"/>
      </dsp:txXfrm>
    </dsp:sp>
    <dsp:sp modelId="{AD84628C-9E1B-4AA2-9068-79692F45E83F}">
      <dsp:nvSpPr>
        <dsp:cNvPr id="0" name=""/>
        <dsp:cNvSpPr/>
      </dsp:nvSpPr>
      <dsp:spPr>
        <a:xfrm>
          <a:off x="0" y="17178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0DD6-D448-4846-BEA8-F0CB6FE4F15E}">
      <dsp:nvSpPr>
        <dsp:cNvPr id="0" name=""/>
        <dsp:cNvSpPr/>
      </dsp:nvSpPr>
      <dsp:spPr>
        <a:xfrm>
          <a:off x="392430" y="1496400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CONVENTIONAL approach for Route selection and Analysis</a:t>
          </a:r>
        </a:p>
      </dsp:txBody>
      <dsp:txXfrm>
        <a:off x="414046" y="1518016"/>
        <a:ext cx="5450788" cy="399568"/>
      </dsp:txXfrm>
    </dsp:sp>
    <dsp:sp modelId="{B964C44F-5C43-43A4-8313-D3493D283575}">
      <dsp:nvSpPr>
        <dsp:cNvPr id="0" name=""/>
        <dsp:cNvSpPr/>
      </dsp:nvSpPr>
      <dsp:spPr>
        <a:xfrm>
          <a:off x="0" y="23982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68767-C2E1-449C-8B72-05D7429B1FF8}">
      <dsp:nvSpPr>
        <dsp:cNvPr id="0" name=""/>
        <dsp:cNvSpPr/>
      </dsp:nvSpPr>
      <dsp:spPr>
        <a:xfrm>
          <a:off x="392430" y="2176800"/>
          <a:ext cx="5494020" cy="442800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Limitations of Conventional approach</a:t>
          </a:r>
        </a:p>
      </dsp:txBody>
      <dsp:txXfrm>
        <a:off x="414046" y="2198416"/>
        <a:ext cx="5450788" cy="399568"/>
      </dsp:txXfrm>
    </dsp:sp>
    <dsp:sp modelId="{4D7A5E48-1E14-405C-BFF0-45B67F3C1CA2}">
      <dsp:nvSpPr>
        <dsp:cNvPr id="0" name=""/>
        <dsp:cNvSpPr/>
      </dsp:nvSpPr>
      <dsp:spPr>
        <a:xfrm>
          <a:off x="0" y="3078600"/>
          <a:ext cx="7848600" cy="378000"/>
        </a:xfrm>
        <a:prstGeom prst="rect">
          <a:avLst/>
        </a:prstGeom>
        <a:solidFill>
          <a:srgbClr val="D7F1F9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5927C-BB8D-4447-AB97-7B8AA447E81E}">
      <dsp:nvSpPr>
        <dsp:cNvPr id="0" name=""/>
        <dsp:cNvSpPr/>
      </dsp:nvSpPr>
      <dsp:spPr>
        <a:xfrm>
          <a:off x="392430" y="2857200"/>
          <a:ext cx="5494020" cy="442800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Development of Mapping tool using MATLAB</a:t>
          </a:r>
        </a:p>
      </dsp:txBody>
      <dsp:txXfrm>
        <a:off x="414046" y="2878816"/>
        <a:ext cx="5450788" cy="399568"/>
      </dsp:txXfrm>
    </dsp:sp>
    <dsp:sp modelId="{4A6E6787-EDAD-4B24-83E2-547A1698F5F4}">
      <dsp:nvSpPr>
        <dsp:cNvPr id="0" name=""/>
        <dsp:cNvSpPr/>
      </dsp:nvSpPr>
      <dsp:spPr>
        <a:xfrm>
          <a:off x="0" y="3759000"/>
          <a:ext cx="7848600" cy="378000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A9535-8651-44B7-95BA-D746A983667B}">
      <dsp:nvSpPr>
        <dsp:cNvPr id="0" name=""/>
        <dsp:cNvSpPr/>
      </dsp:nvSpPr>
      <dsp:spPr>
        <a:xfrm>
          <a:off x="392430" y="3537600"/>
          <a:ext cx="5494020" cy="44280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solidFill>
                <a:schemeClr val="tx1"/>
              </a:solidFill>
            </a:rPr>
            <a:t>Methodology adopted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414046" y="3559216"/>
        <a:ext cx="5450788" cy="399568"/>
      </dsp:txXfrm>
    </dsp:sp>
    <dsp:sp modelId="{39BA264E-0F52-4347-831B-9FEB02356F09}">
      <dsp:nvSpPr>
        <dsp:cNvPr id="0" name=""/>
        <dsp:cNvSpPr/>
      </dsp:nvSpPr>
      <dsp:spPr>
        <a:xfrm>
          <a:off x="0" y="4439400"/>
          <a:ext cx="7848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B7A30-D236-4F92-933C-1F061F8F8558}">
      <dsp:nvSpPr>
        <dsp:cNvPr id="0" name=""/>
        <dsp:cNvSpPr/>
      </dsp:nvSpPr>
      <dsp:spPr>
        <a:xfrm>
          <a:off x="392430" y="4218000"/>
          <a:ext cx="54940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Demo of MAPPING tool</a:t>
          </a:r>
        </a:p>
      </dsp:txBody>
      <dsp:txXfrm>
        <a:off x="414046" y="4239616"/>
        <a:ext cx="5450788" cy="3995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B7B39-E93B-47E3-86FB-E49BF516E777}">
      <dsp:nvSpPr>
        <dsp:cNvPr id="0" name=""/>
        <dsp:cNvSpPr/>
      </dsp:nvSpPr>
      <dsp:spPr>
        <a:xfrm>
          <a:off x="3671631" y="4343924"/>
          <a:ext cx="52072" cy="5207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964C7-0A43-4BB8-ABA7-0A76ED1D6EE1}">
      <dsp:nvSpPr>
        <dsp:cNvPr id="0" name=""/>
        <dsp:cNvSpPr/>
      </dsp:nvSpPr>
      <dsp:spPr>
        <a:xfrm>
          <a:off x="3556197" y="4390838"/>
          <a:ext cx="52072" cy="5207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D8F46-7C7C-4D74-AB29-16FC67748E74}">
      <dsp:nvSpPr>
        <dsp:cNvPr id="0" name=""/>
        <dsp:cNvSpPr/>
      </dsp:nvSpPr>
      <dsp:spPr>
        <a:xfrm>
          <a:off x="3438215" y="4429620"/>
          <a:ext cx="52072" cy="5207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FF266-CE20-436F-9F40-7594A6A08B8C}">
      <dsp:nvSpPr>
        <dsp:cNvPr id="0" name=""/>
        <dsp:cNvSpPr/>
      </dsp:nvSpPr>
      <dsp:spPr>
        <a:xfrm>
          <a:off x="3318411" y="4459645"/>
          <a:ext cx="52072" cy="5207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927A1-FFB5-46B0-93E7-8C2855FEF783}">
      <dsp:nvSpPr>
        <dsp:cNvPr id="0" name=""/>
        <dsp:cNvSpPr/>
      </dsp:nvSpPr>
      <dsp:spPr>
        <a:xfrm>
          <a:off x="5713704" y="3336678"/>
          <a:ext cx="52072" cy="5207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FEEA2-7482-4E24-83AE-59AC663E47E1}">
      <dsp:nvSpPr>
        <dsp:cNvPr id="0" name=""/>
        <dsp:cNvSpPr/>
      </dsp:nvSpPr>
      <dsp:spPr>
        <a:xfrm>
          <a:off x="5622304" y="3429255"/>
          <a:ext cx="52072" cy="5207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EC42E-D1C4-4AC8-8D80-024782DD9473}">
      <dsp:nvSpPr>
        <dsp:cNvPr id="0" name=""/>
        <dsp:cNvSpPr/>
      </dsp:nvSpPr>
      <dsp:spPr>
        <a:xfrm>
          <a:off x="6092050" y="2773714"/>
          <a:ext cx="52072" cy="5207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F0223-E901-4090-831C-C926AFDFC91F}">
      <dsp:nvSpPr>
        <dsp:cNvPr id="0" name=""/>
        <dsp:cNvSpPr/>
      </dsp:nvSpPr>
      <dsp:spPr>
        <a:xfrm>
          <a:off x="6295242" y="2087836"/>
          <a:ext cx="52072" cy="5207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E0C8F-9232-4A65-9A00-05B1B0A08FA4}">
      <dsp:nvSpPr>
        <dsp:cNvPr id="0" name=""/>
        <dsp:cNvSpPr/>
      </dsp:nvSpPr>
      <dsp:spPr>
        <a:xfrm>
          <a:off x="6193646" y="1276541"/>
          <a:ext cx="52072" cy="52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A1E41-BEFB-49BE-BA12-441D2CC6A038}">
      <dsp:nvSpPr>
        <dsp:cNvPr id="0" name=""/>
        <dsp:cNvSpPr/>
      </dsp:nvSpPr>
      <dsp:spPr>
        <a:xfrm>
          <a:off x="6269388" y="1218056"/>
          <a:ext cx="52072" cy="52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8499D-4EBB-453E-8034-34E08D667FB9}">
      <dsp:nvSpPr>
        <dsp:cNvPr id="0" name=""/>
        <dsp:cNvSpPr/>
      </dsp:nvSpPr>
      <dsp:spPr>
        <a:xfrm>
          <a:off x="6345130" y="1159257"/>
          <a:ext cx="52072" cy="52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20177-ED89-4899-BCA9-ACAB32FB66CC}">
      <dsp:nvSpPr>
        <dsp:cNvPr id="0" name=""/>
        <dsp:cNvSpPr/>
      </dsp:nvSpPr>
      <dsp:spPr>
        <a:xfrm>
          <a:off x="6421236" y="1218056"/>
          <a:ext cx="52072" cy="52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FC11-9284-41BB-A9FF-26A04826A18B}">
      <dsp:nvSpPr>
        <dsp:cNvPr id="0" name=""/>
        <dsp:cNvSpPr/>
      </dsp:nvSpPr>
      <dsp:spPr>
        <a:xfrm>
          <a:off x="6496978" y="1276541"/>
          <a:ext cx="52072" cy="52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7AD06-C9A8-4DE6-8314-8E70F8435820}">
      <dsp:nvSpPr>
        <dsp:cNvPr id="0" name=""/>
        <dsp:cNvSpPr/>
      </dsp:nvSpPr>
      <dsp:spPr>
        <a:xfrm>
          <a:off x="6345130" y="1283109"/>
          <a:ext cx="52072" cy="52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4564B-A62A-4FF1-BB74-70B30502D5AE}">
      <dsp:nvSpPr>
        <dsp:cNvPr id="0" name=""/>
        <dsp:cNvSpPr/>
      </dsp:nvSpPr>
      <dsp:spPr>
        <a:xfrm>
          <a:off x="6345130" y="1406962"/>
          <a:ext cx="52072" cy="52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1E16A-D115-4D1C-9D09-BFAA308F2461}">
      <dsp:nvSpPr>
        <dsp:cNvPr id="0" name=""/>
        <dsp:cNvSpPr/>
      </dsp:nvSpPr>
      <dsp:spPr>
        <a:xfrm>
          <a:off x="2914673" y="4894440"/>
          <a:ext cx="1905908" cy="5245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47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Fleet testing and Data Acquisition</a:t>
          </a:r>
        </a:p>
      </dsp:txBody>
      <dsp:txXfrm>
        <a:off x="2940278" y="4920045"/>
        <a:ext cx="1854698" cy="473308"/>
      </dsp:txXfrm>
    </dsp:sp>
    <dsp:sp modelId="{C86A0F30-D175-4A4B-A0E5-C640D00C6E85}">
      <dsp:nvSpPr>
        <dsp:cNvPr id="0" name=""/>
        <dsp:cNvSpPr/>
      </dsp:nvSpPr>
      <dsp:spPr>
        <a:xfrm>
          <a:off x="1899270" y="4240703"/>
          <a:ext cx="1285491" cy="1098324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51" t="10245" r="-13399" b="5824"/>
          </a:stretch>
        </a:blip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6C240-CA62-41FD-81E2-59C5A2981791}">
      <dsp:nvSpPr>
        <dsp:cNvPr id="0" name=""/>
        <dsp:cNvSpPr/>
      </dsp:nvSpPr>
      <dsp:spPr>
        <a:xfrm>
          <a:off x="3935376" y="4023766"/>
          <a:ext cx="2778196" cy="6625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475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MAPPING Tool – user input and selection of test file</a:t>
          </a:r>
        </a:p>
      </dsp:txBody>
      <dsp:txXfrm>
        <a:off x="3967718" y="4056108"/>
        <a:ext cx="2713512" cy="597850"/>
      </dsp:txXfrm>
    </dsp:sp>
    <dsp:sp modelId="{ED4B2C52-D569-4B9C-97A8-B6D3B9825610}">
      <dsp:nvSpPr>
        <dsp:cNvPr id="0" name=""/>
        <dsp:cNvSpPr/>
      </dsp:nvSpPr>
      <dsp:spPr>
        <a:xfrm>
          <a:off x="3178878" y="3440733"/>
          <a:ext cx="1068958" cy="1068454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89" t="-4328" r="9475" b="-2088"/>
          </a:stretch>
        </a:blip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12FF0E-B73B-45A8-B12B-9721003DBCF7}">
      <dsp:nvSpPr>
        <dsp:cNvPr id="0" name=""/>
        <dsp:cNvSpPr/>
      </dsp:nvSpPr>
      <dsp:spPr>
        <a:xfrm>
          <a:off x="5162545" y="2849771"/>
          <a:ext cx="3996509" cy="8745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47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Pre-Processing and time sampling on selected data using MATLAB</a:t>
          </a:r>
        </a:p>
      </dsp:txBody>
      <dsp:txXfrm>
        <a:off x="5205235" y="2892461"/>
        <a:ext cx="3911129" cy="789125"/>
      </dsp:txXfrm>
    </dsp:sp>
    <dsp:sp modelId="{A1F54D7A-B287-4197-9203-913CE87EA8E0}">
      <dsp:nvSpPr>
        <dsp:cNvPr id="0" name=""/>
        <dsp:cNvSpPr/>
      </dsp:nvSpPr>
      <dsp:spPr>
        <a:xfrm>
          <a:off x="4142285" y="2339699"/>
          <a:ext cx="1246719" cy="124613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0404A-EBE9-4FAB-9DFC-BDE0252854AF}">
      <dsp:nvSpPr>
        <dsp:cNvPr id="0" name=""/>
        <dsp:cNvSpPr/>
      </dsp:nvSpPr>
      <dsp:spPr>
        <a:xfrm>
          <a:off x="5796446" y="1823449"/>
          <a:ext cx="3315510" cy="6946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475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Using MATLAB, Generation of HTML code using </a:t>
          </a:r>
          <a:r>
            <a:rPr lang="en-US" sz="1600" b="1" kern="1200" dirty="0"/>
            <a:t>GOOGLE</a:t>
          </a:r>
          <a:r>
            <a:rPr lang="en-US" sz="1400" b="1" kern="1200" dirty="0"/>
            <a:t> MAPS API and USER input</a:t>
          </a:r>
        </a:p>
      </dsp:txBody>
      <dsp:txXfrm>
        <a:off x="5830355" y="1857358"/>
        <a:ext cx="3247692" cy="626801"/>
      </dsp:txXfrm>
    </dsp:sp>
    <dsp:sp modelId="{39677EA5-392E-4BC5-B742-3C580565F33C}">
      <dsp:nvSpPr>
        <dsp:cNvPr id="0" name=""/>
        <dsp:cNvSpPr/>
      </dsp:nvSpPr>
      <dsp:spPr>
        <a:xfrm>
          <a:off x="4970674" y="1169851"/>
          <a:ext cx="1139701" cy="1139164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E8E45-7512-438E-B92E-D8030598D374}">
      <dsp:nvSpPr>
        <dsp:cNvPr id="0" name=""/>
        <dsp:cNvSpPr/>
      </dsp:nvSpPr>
      <dsp:spPr>
        <a:xfrm>
          <a:off x="6906220" y="562822"/>
          <a:ext cx="3015002" cy="65023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475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Request query to GOOGLE and wait for the response</a:t>
          </a:r>
        </a:p>
      </dsp:txBody>
      <dsp:txXfrm>
        <a:off x="6937962" y="594564"/>
        <a:ext cx="2951518" cy="586754"/>
      </dsp:txXfrm>
    </dsp:sp>
    <dsp:sp modelId="{1086E53C-0806-4877-A4BB-0B99E58EAC9D}">
      <dsp:nvSpPr>
        <dsp:cNvPr id="0" name=""/>
        <dsp:cNvSpPr/>
      </dsp:nvSpPr>
      <dsp:spPr>
        <a:xfrm>
          <a:off x="5897205" y="47624"/>
          <a:ext cx="1200001" cy="1199435"/>
        </a:xfrm>
        <a:prstGeom prst="ellipse">
          <a:avLst/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201" t="-75412" r="-281238" b="-50434"/>
          </a:stretch>
        </a:blip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E2A9-1264-4155-9B97-A19E7096C369}">
      <dsp:nvSpPr>
        <dsp:cNvPr id="0" name=""/>
        <dsp:cNvSpPr/>
      </dsp:nvSpPr>
      <dsp:spPr>
        <a:xfrm>
          <a:off x="0" y="3570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8318E-5336-4D89-ACE6-E259CF8CCC04}">
      <dsp:nvSpPr>
        <dsp:cNvPr id="0" name=""/>
        <dsp:cNvSpPr/>
      </dsp:nvSpPr>
      <dsp:spPr>
        <a:xfrm>
          <a:off x="392430" y="135599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Mild Hybrid System Overview</a:t>
          </a:r>
        </a:p>
      </dsp:txBody>
      <dsp:txXfrm>
        <a:off x="414046" y="157215"/>
        <a:ext cx="5450788" cy="399568"/>
      </dsp:txXfrm>
    </dsp:sp>
    <dsp:sp modelId="{A8F2F2AF-E50C-4A5A-ABCF-9C960880A0E8}">
      <dsp:nvSpPr>
        <dsp:cNvPr id="0" name=""/>
        <dsp:cNvSpPr/>
      </dsp:nvSpPr>
      <dsp:spPr>
        <a:xfrm>
          <a:off x="0" y="10374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A0B2D-499D-47AC-96E9-2C23BA24FD80}">
      <dsp:nvSpPr>
        <dsp:cNvPr id="0" name=""/>
        <dsp:cNvSpPr/>
      </dsp:nvSpPr>
      <dsp:spPr>
        <a:xfrm>
          <a:off x="392430" y="816000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Fleet Testing Requirements</a:t>
          </a:r>
        </a:p>
      </dsp:txBody>
      <dsp:txXfrm>
        <a:off x="414046" y="837616"/>
        <a:ext cx="5450788" cy="399568"/>
      </dsp:txXfrm>
    </dsp:sp>
    <dsp:sp modelId="{AD84628C-9E1B-4AA2-9068-79692F45E83F}">
      <dsp:nvSpPr>
        <dsp:cNvPr id="0" name=""/>
        <dsp:cNvSpPr/>
      </dsp:nvSpPr>
      <dsp:spPr>
        <a:xfrm>
          <a:off x="0" y="17178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C0DD6-D448-4846-BEA8-F0CB6FE4F15E}">
      <dsp:nvSpPr>
        <dsp:cNvPr id="0" name=""/>
        <dsp:cNvSpPr/>
      </dsp:nvSpPr>
      <dsp:spPr>
        <a:xfrm>
          <a:off x="392430" y="1496400"/>
          <a:ext cx="5494020" cy="44280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CONVENTIONAL approach for Route selection and Analysis</a:t>
          </a:r>
        </a:p>
      </dsp:txBody>
      <dsp:txXfrm>
        <a:off x="414046" y="1518016"/>
        <a:ext cx="5450788" cy="399568"/>
      </dsp:txXfrm>
    </dsp:sp>
    <dsp:sp modelId="{B964C44F-5C43-43A4-8313-D3493D283575}">
      <dsp:nvSpPr>
        <dsp:cNvPr id="0" name=""/>
        <dsp:cNvSpPr/>
      </dsp:nvSpPr>
      <dsp:spPr>
        <a:xfrm>
          <a:off x="0" y="2398200"/>
          <a:ext cx="7848600" cy="378000"/>
        </a:xfrm>
        <a:prstGeom prst="rect">
          <a:avLst/>
        </a:prstGeom>
        <a:solidFill>
          <a:srgbClr val="D7F1F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68767-C2E1-449C-8B72-05D7429B1FF8}">
      <dsp:nvSpPr>
        <dsp:cNvPr id="0" name=""/>
        <dsp:cNvSpPr/>
      </dsp:nvSpPr>
      <dsp:spPr>
        <a:xfrm>
          <a:off x="392430" y="2176800"/>
          <a:ext cx="5494020" cy="442800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Limitations of Conventional approach</a:t>
          </a:r>
        </a:p>
      </dsp:txBody>
      <dsp:txXfrm>
        <a:off x="414046" y="2198416"/>
        <a:ext cx="5450788" cy="399568"/>
      </dsp:txXfrm>
    </dsp:sp>
    <dsp:sp modelId="{4D7A5E48-1E14-405C-BFF0-45B67F3C1CA2}">
      <dsp:nvSpPr>
        <dsp:cNvPr id="0" name=""/>
        <dsp:cNvSpPr/>
      </dsp:nvSpPr>
      <dsp:spPr>
        <a:xfrm>
          <a:off x="0" y="3078600"/>
          <a:ext cx="7848600" cy="378000"/>
        </a:xfrm>
        <a:prstGeom prst="rect">
          <a:avLst/>
        </a:prstGeom>
        <a:solidFill>
          <a:srgbClr val="D7F1F9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5927C-BB8D-4447-AB97-7B8AA447E81E}">
      <dsp:nvSpPr>
        <dsp:cNvPr id="0" name=""/>
        <dsp:cNvSpPr/>
      </dsp:nvSpPr>
      <dsp:spPr>
        <a:xfrm>
          <a:off x="392430" y="2857200"/>
          <a:ext cx="5494020" cy="442800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Development of Mapping tool using MATLAB</a:t>
          </a:r>
        </a:p>
      </dsp:txBody>
      <dsp:txXfrm>
        <a:off x="414046" y="2878816"/>
        <a:ext cx="5450788" cy="399568"/>
      </dsp:txXfrm>
    </dsp:sp>
    <dsp:sp modelId="{4A6E6787-EDAD-4B24-83E2-547A1698F5F4}">
      <dsp:nvSpPr>
        <dsp:cNvPr id="0" name=""/>
        <dsp:cNvSpPr/>
      </dsp:nvSpPr>
      <dsp:spPr>
        <a:xfrm>
          <a:off x="0" y="3759000"/>
          <a:ext cx="7848600" cy="378000"/>
        </a:xfrm>
        <a:prstGeom prst="rect">
          <a:avLst/>
        </a:prstGeom>
        <a:solidFill>
          <a:srgbClr val="D7F1F9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A9535-8651-44B7-95BA-D746A983667B}">
      <dsp:nvSpPr>
        <dsp:cNvPr id="0" name=""/>
        <dsp:cNvSpPr/>
      </dsp:nvSpPr>
      <dsp:spPr>
        <a:xfrm>
          <a:off x="392430" y="3537600"/>
          <a:ext cx="5494020" cy="442800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solidFill>
                <a:schemeClr val="tx1"/>
              </a:solidFill>
            </a:rPr>
            <a:t>Methodology adopted</a:t>
          </a:r>
          <a:endParaRPr lang="en-US" sz="1500" b="0" kern="1200" dirty="0">
            <a:solidFill>
              <a:schemeClr val="tx1"/>
            </a:solidFill>
          </a:endParaRPr>
        </a:p>
      </dsp:txBody>
      <dsp:txXfrm>
        <a:off x="414046" y="3559216"/>
        <a:ext cx="5450788" cy="399568"/>
      </dsp:txXfrm>
    </dsp:sp>
    <dsp:sp modelId="{39BA264E-0F52-4347-831B-9FEB02356F09}">
      <dsp:nvSpPr>
        <dsp:cNvPr id="0" name=""/>
        <dsp:cNvSpPr/>
      </dsp:nvSpPr>
      <dsp:spPr>
        <a:xfrm>
          <a:off x="0" y="4439400"/>
          <a:ext cx="7848600" cy="378000"/>
        </a:xfrm>
        <a:prstGeom prst="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B7A30-D236-4F92-933C-1F061F8F8558}">
      <dsp:nvSpPr>
        <dsp:cNvPr id="0" name=""/>
        <dsp:cNvSpPr/>
      </dsp:nvSpPr>
      <dsp:spPr>
        <a:xfrm>
          <a:off x="392430" y="4218000"/>
          <a:ext cx="5494020" cy="44280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Demo of MAPPING tool</a:t>
          </a:r>
        </a:p>
      </dsp:txBody>
      <dsp:txXfrm>
        <a:off x="414046" y="4239616"/>
        <a:ext cx="545078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BA78-FA0D-413E-A003-09CEB00B6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35E8-FFF0-4904-BEF9-3602FFD3F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5ACF3-7660-44CF-A013-6EFAAE2C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44F1E-9E8A-4BD2-AF0F-EB117A66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32A95-7F1C-45BB-AE24-2B00B334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97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F473-838D-4C86-B19A-7A868945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E81A3-ACAB-4A6D-B331-666462EE5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872AA-669B-4E78-93DD-79442181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564C2-88B7-4344-95CE-5A8721C3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25E1E-2984-4319-8B17-B49D7D14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8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277FE7-E600-403A-8FE7-7FA72F86F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743DC-2D28-40A9-9CFF-CC85D3E74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E0BE-E87B-4AC1-BD24-7D7E7CC0C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920E3-10F7-4F93-9B2A-67F79BB3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C4E90-D712-4CFB-906C-10F98289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63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5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E3BF-EC0D-4D51-BC1A-9B1F7934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678D-B538-4646-826B-81213C6B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0BB5-26F6-4E9E-91B7-F73BB7BA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0962E-91C7-44E1-8F71-64980949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D8418-6CE8-45B2-97D0-70F6F9A6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3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A3B-F210-4169-9E68-3F4B45FB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BB193-EBE9-4136-9413-6D71F1F6B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1AF06-E2D4-4FDB-8BE1-9165A01C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10848-17CB-4FBC-99B4-60C655A80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F9BD7-4ED2-4DEE-9B17-8D5425A7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6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FC31-073E-4F7A-9B5A-5BA6D979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41E7-662E-48D2-9210-6A08CD52B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E48D2-65DE-44E3-A23D-B0DA9B49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D3B8B-CCA8-4337-BC4A-778D512F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1E571-9423-4476-93EF-20401768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EA946-8345-4F06-8C63-1470AB4D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0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EB62-DE4F-42AC-B27F-F6F4048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51941-36D4-48DC-9F82-FA95435CB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7F1C5-59DF-47F3-9392-1113CE3B2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36110-D5A1-4C71-A739-4A5D00F3D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90056-222D-444B-B326-C1D515D5E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4B75A-C0AE-46F5-AF03-61D9E3BD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4DAD4-C60C-4C18-9453-DCEC00BA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C32E4E-ECBF-4A6A-98BE-BDC5C80A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8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BF93-1647-4A1B-AF97-834C6BD2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534B5-82D1-4527-8F67-9365B9CD8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B9C0E-21B1-49C9-B928-DE4AA42E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63536-BA93-4503-AA23-0029BDFD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A035B-C178-4CE2-AC81-1B7F2D02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942F7D-C2EE-48A3-820E-86B4475B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70EAE-0DFA-4EFE-95DD-977D824A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5EA0-16B1-4A71-83FB-E4A7E477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3767A-980B-4920-BFD3-1E273C5A2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09DC0-8E65-4F12-91F3-AD9863CDC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CED8-E842-4097-B0C5-36F24DDC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DF342-11E2-4D21-9A79-EDF48C5A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72B1B-9DDD-4665-957D-4B8CF63C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3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1682-EE82-4EF4-862D-B5C6BF05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83D141-EA27-49F7-97D9-D2D007F60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57DAE-A773-4D9D-A35B-CF5DB678B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85F2F-CC82-461A-9819-F394BB4F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1DEC-8E24-4D24-81CE-D341F8B6C66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97259-8B81-4BEF-8EED-7935F1CB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B43BF-185D-45B1-A62D-2FE7E026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B55-7F03-414B-A4D6-53E582CF3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4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B2958-2C34-40AD-9908-C8ABC6E5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BDC7A-DC2E-4080-A61C-31B6D35DA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FA609-506B-46D6-B01F-A721A8313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1A5C-C709-431D-8465-D54C325B742F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D8CA-9D09-4240-AD18-E442DB954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938B8-EA26-4F87-B58E-1E0E22B92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BB91C-A087-4D62-9651-5851CEA49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0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../Google_maps_plotting_tool/for_redistribution_files_only/Google_maps_plotting_tool.exe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1905000"/>
            <a:ext cx="7543800" cy="1752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Tool for mapping hybrid vehicle CAN data of on-road fleet testing on GOOGLE maps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7400" y="5257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Dushyant Kumbhat</a:t>
            </a:r>
          </a:p>
        </p:txBody>
      </p:sp>
    </p:spTree>
    <p:extLst>
      <p:ext uri="{BB962C8B-B14F-4D97-AF65-F5344CB8AC3E}">
        <p14:creationId xmlns:p14="http://schemas.microsoft.com/office/powerpoint/2010/main" val="204402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Fleet Testing Requirements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57350"/>
            <a:ext cx="746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For gauging the actual On Road Potential of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Idle start stop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Regeneration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Assist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3738" b="16876"/>
          <a:stretch/>
        </p:blipFill>
        <p:spPr>
          <a:xfrm>
            <a:off x="3124200" y="2133600"/>
            <a:ext cx="5628128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648200"/>
            <a:ext cx="80472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On-road Fleet testing for </a:t>
            </a:r>
            <a:r>
              <a:rPr lang="en-US" b="1" dirty="0">
                <a:solidFill>
                  <a:srgbClr val="00B0F0"/>
                </a:solidFill>
              </a:rPr>
              <a:t>Different City Traffic </a:t>
            </a:r>
            <a:r>
              <a:rPr lang="en-US" dirty="0"/>
              <a:t>conditions and </a:t>
            </a:r>
            <a:r>
              <a:rPr lang="en-US" b="1" dirty="0">
                <a:solidFill>
                  <a:srgbClr val="00B0F0"/>
                </a:solidFill>
              </a:rPr>
              <a:t>Different Routes </a:t>
            </a:r>
            <a:r>
              <a:rPr lang="en-US" dirty="0"/>
              <a:t>becomes integral part of development cycle of such system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07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63990924"/>
              </p:ext>
            </p:extLst>
          </p:nvPr>
        </p:nvGraphicFramePr>
        <p:xfrm>
          <a:off x="381000" y="1676400"/>
          <a:ext cx="7848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Conventional approach for </a:t>
            </a:r>
            <a:br>
              <a:rPr lang="en-US" dirty="0"/>
            </a:br>
            <a:r>
              <a:rPr lang="en-US" dirty="0"/>
              <a:t>Route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4478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Using google maps and past experience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t="20409" r="17766" b="16848"/>
          <a:stretch/>
        </p:blipFill>
        <p:spPr bwMode="auto">
          <a:xfrm>
            <a:off x="381000" y="1981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84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Conventional approach for </a:t>
            </a:r>
            <a:br>
              <a:rPr lang="en-US" dirty="0"/>
            </a:br>
            <a:r>
              <a:rPr lang="en-US" dirty="0"/>
              <a:t>Route 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4478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Histograms and other charts for visualization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5447" y="2057400"/>
            <a:ext cx="8077200" cy="4623857"/>
            <a:chOff x="533400" y="1904999"/>
            <a:chExt cx="8077200" cy="482064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904999"/>
              <a:ext cx="3124201" cy="23622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0683"/>
              <a:ext cx="3429000" cy="2414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1905000"/>
              <a:ext cx="4876800" cy="2362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5"/>
            <a:stretch/>
          </p:blipFill>
          <p:spPr bwMode="auto">
            <a:xfrm>
              <a:off x="533400" y="4332987"/>
              <a:ext cx="4606175" cy="23926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119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41849641"/>
              </p:ext>
            </p:extLst>
          </p:nvPr>
        </p:nvGraphicFramePr>
        <p:xfrm>
          <a:off x="381000" y="1676400"/>
          <a:ext cx="7848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86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Conventional </a:t>
            </a:r>
            <a:br>
              <a:rPr lang="en-US" dirty="0"/>
            </a:br>
            <a:r>
              <a:rPr lang="en-US" dirty="0"/>
              <a:t>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1591776"/>
            <a:ext cx="51068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Poor visualization </a:t>
            </a:r>
            <a:r>
              <a:rPr lang="en-US" sz="2400" dirty="0"/>
              <a:t>for studying impact of different routes and traffic conditions on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Correlation of System performance</a:t>
            </a:r>
            <a:r>
              <a:rPr lang="en-US" sz="2400" dirty="0"/>
              <a:t> with changing routes is difficult to study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9351" r="2875" b="10425"/>
          <a:stretch/>
        </p:blipFill>
        <p:spPr>
          <a:xfrm>
            <a:off x="5259224" y="4038599"/>
            <a:ext cx="3526565" cy="239270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259224" y="1710700"/>
            <a:ext cx="3473018" cy="2098661"/>
            <a:chOff x="533400" y="1904999"/>
            <a:chExt cx="8077200" cy="482064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904999"/>
              <a:ext cx="3124201" cy="23622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0683"/>
              <a:ext cx="3429000" cy="2414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1905000"/>
              <a:ext cx="4876800" cy="2362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5"/>
            <a:stretch/>
          </p:blipFill>
          <p:spPr bwMode="auto">
            <a:xfrm>
              <a:off x="533400" y="4332987"/>
              <a:ext cx="4606175" cy="23926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105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Conventional </a:t>
            </a:r>
            <a:br>
              <a:rPr lang="en-US" dirty="0"/>
            </a:br>
            <a:r>
              <a:rPr lang="en-US" dirty="0"/>
              <a:t>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676400"/>
            <a:ext cx="579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Averaging out of data</a:t>
            </a:r>
            <a:r>
              <a:rPr lang="en-US" sz="2400" dirty="0"/>
              <a:t> when entire route data plotted on excel charts i.e. </a:t>
            </a:r>
            <a:r>
              <a:rPr lang="en-US" sz="2400" b="1" dirty="0">
                <a:solidFill>
                  <a:srgbClr val="FF0000"/>
                </a:solidFill>
              </a:rPr>
              <a:t>Exclusivity loss </a:t>
            </a:r>
            <a:r>
              <a:rPr lang="en-US" sz="2400" dirty="0"/>
              <a:t>for system performance under short intermittent traffic conditions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No mechanism </a:t>
            </a:r>
            <a:r>
              <a:rPr lang="en-US" sz="2400" dirty="0"/>
              <a:t>available for mapping acquired data on maps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0" r="17217"/>
          <a:stretch/>
        </p:blipFill>
        <p:spPr>
          <a:xfrm>
            <a:off x="5943600" y="1690643"/>
            <a:ext cx="3057211" cy="220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t="7413" r="8116"/>
          <a:stretch/>
        </p:blipFill>
        <p:spPr>
          <a:xfrm>
            <a:off x="3952006" y="3962400"/>
            <a:ext cx="49633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7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83823908"/>
              </p:ext>
            </p:extLst>
          </p:nvPr>
        </p:nvGraphicFramePr>
        <p:xfrm>
          <a:off x="381000" y="1676400"/>
          <a:ext cx="7848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9250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of Mapping tool </a:t>
            </a:r>
            <a:br>
              <a:rPr lang="en-US" dirty="0"/>
            </a:br>
            <a:r>
              <a:rPr lang="en-US" dirty="0"/>
              <a:t>using MATLAB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6764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4726630" cy="510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" y="1591776"/>
            <a:ext cx="419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GUI based standalone application for mapping data on google maps was developed using MATLAB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lets user select the test data file along with few others options for mapping and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4906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9" t="10801" r="33074" b="15090"/>
          <a:stretch/>
        </p:blipFill>
        <p:spPr>
          <a:xfrm>
            <a:off x="4038600" y="1219200"/>
            <a:ext cx="4998329" cy="5486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35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1:-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Browse the </a:t>
            </a:r>
            <a:r>
              <a:rPr lang="en-US" sz="2400" b="1" dirty="0"/>
              <a:t>test data file</a:t>
            </a:r>
          </a:p>
        </p:txBody>
      </p:sp>
    </p:spTree>
    <p:extLst>
      <p:ext uri="{BB962C8B-B14F-4D97-AF65-F5344CB8AC3E}">
        <p14:creationId xmlns:p14="http://schemas.microsoft.com/office/powerpoint/2010/main" val="51169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69531385"/>
              </p:ext>
            </p:extLst>
          </p:nvPr>
        </p:nvGraphicFramePr>
        <p:xfrm>
          <a:off x="381000" y="1676400"/>
          <a:ext cx="7848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90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3" t="10416" r="26562" b="14236"/>
          <a:stretch/>
        </p:blipFill>
        <p:spPr>
          <a:xfrm>
            <a:off x="3265362" y="1219200"/>
            <a:ext cx="5802438" cy="5486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04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1:-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Browse the </a:t>
            </a:r>
            <a:r>
              <a:rPr lang="en-US" sz="2400" b="1" dirty="0"/>
              <a:t>test data file</a:t>
            </a:r>
          </a:p>
        </p:txBody>
      </p:sp>
    </p:spTree>
    <p:extLst>
      <p:ext uri="{BB962C8B-B14F-4D97-AF65-F5344CB8AC3E}">
        <p14:creationId xmlns:p14="http://schemas.microsoft.com/office/powerpoint/2010/main" val="1870213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t="10805" r="33077" b="14769"/>
          <a:stretch/>
        </p:blipFill>
        <p:spPr>
          <a:xfrm>
            <a:off x="4029075" y="1295400"/>
            <a:ext cx="4905375" cy="54292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962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2:-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whether </a:t>
            </a:r>
            <a:r>
              <a:rPr lang="en-US" sz="2400" b="1" dirty="0"/>
              <a:t>single variable</a:t>
            </a:r>
            <a:r>
              <a:rPr lang="en-US" sz="2400" dirty="0"/>
              <a:t> or </a:t>
            </a:r>
            <a:r>
              <a:rPr lang="en-US" sz="2400" b="1" dirty="0"/>
              <a:t>double variable </a:t>
            </a:r>
            <a:r>
              <a:rPr lang="en-US" sz="2400" dirty="0"/>
              <a:t>to be plotted</a:t>
            </a:r>
          </a:p>
        </p:txBody>
      </p:sp>
    </p:spTree>
    <p:extLst>
      <p:ext uri="{BB962C8B-B14F-4D97-AF65-F5344CB8AC3E}">
        <p14:creationId xmlns:p14="http://schemas.microsoft.com/office/powerpoint/2010/main" val="106025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9" t="10801" r="33074" b="15090"/>
          <a:stretch/>
        </p:blipFill>
        <p:spPr>
          <a:xfrm>
            <a:off x="3962400" y="1295400"/>
            <a:ext cx="4998329" cy="5486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962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3:-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</a:t>
            </a:r>
            <a:r>
              <a:rPr lang="en-US" sz="2400" b="1" dirty="0"/>
              <a:t>MAP TYPE </a:t>
            </a:r>
          </a:p>
          <a:p>
            <a:r>
              <a:rPr lang="en-US" sz="2400" dirty="0"/>
              <a:t>Roadmap or Satellite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1955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22029"/>
            <a:ext cx="4998329" cy="54807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962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4:-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</a:t>
            </a:r>
            <a:r>
              <a:rPr lang="en-US" sz="2400" b="1" dirty="0"/>
              <a:t>First variable</a:t>
            </a:r>
          </a:p>
        </p:txBody>
      </p:sp>
    </p:spTree>
    <p:extLst>
      <p:ext uri="{BB962C8B-B14F-4D97-AF65-F5344CB8AC3E}">
        <p14:creationId xmlns:p14="http://schemas.microsoft.com/office/powerpoint/2010/main" val="682793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36342"/>
            <a:ext cx="4998329" cy="545211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962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5:-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</a:t>
            </a:r>
            <a:r>
              <a:rPr lang="en-US" sz="2400" b="1" dirty="0"/>
              <a:t>Second variable</a:t>
            </a:r>
          </a:p>
        </p:txBody>
      </p:sp>
    </p:spTree>
    <p:extLst>
      <p:ext uri="{BB962C8B-B14F-4D97-AF65-F5344CB8AC3E}">
        <p14:creationId xmlns:p14="http://schemas.microsoft.com/office/powerpoint/2010/main" val="1081388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68" y="1236342"/>
            <a:ext cx="4979192" cy="545211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962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6:-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whether vehicle stop </a:t>
            </a:r>
            <a:r>
              <a:rPr lang="en-US" sz="2400" b="1" dirty="0"/>
              <a:t>info markers</a:t>
            </a:r>
            <a:r>
              <a:rPr lang="en-US" sz="2400" dirty="0"/>
              <a:t> required or not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86758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5" y="1236342"/>
            <a:ext cx="4955858" cy="545211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962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7:-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</a:t>
            </a:r>
            <a:r>
              <a:rPr lang="en-US" sz="2400" b="1" dirty="0" err="1"/>
              <a:t>Colour</a:t>
            </a:r>
            <a:r>
              <a:rPr lang="en-US" sz="2400" b="1" dirty="0"/>
              <a:t> Scale</a:t>
            </a:r>
          </a:p>
        </p:txBody>
      </p:sp>
    </p:spTree>
    <p:extLst>
      <p:ext uri="{BB962C8B-B14F-4D97-AF65-F5344CB8AC3E}">
        <p14:creationId xmlns:p14="http://schemas.microsoft.com/office/powerpoint/2010/main" val="120023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5" y="1243049"/>
            <a:ext cx="4955858" cy="54387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962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8:-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You’re done now 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CLICK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3179459"/>
            <a:ext cx="2247619" cy="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0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5" y="1249755"/>
            <a:ext cx="4955858" cy="542528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962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9:-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wait for the application to finish writing HTML code and ping to GOOGLE servers.</a:t>
            </a:r>
          </a:p>
        </p:txBody>
      </p:sp>
    </p:spTree>
    <p:extLst>
      <p:ext uri="{BB962C8B-B14F-4D97-AF65-F5344CB8AC3E}">
        <p14:creationId xmlns:p14="http://schemas.microsoft.com/office/powerpoint/2010/main" val="301817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5" y="1251645"/>
            <a:ext cx="4955858" cy="54215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3962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9:-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wait for the application to finish writing HTML code and ping to GOOGLE servers.</a:t>
            </a:r>
          </a:p>
        </p:txBody>
      </p:sp>
    </p:spTree>
    <p:extLst>
      <p:ext uri="{BB962C8B-B14F-4D97-AF65-F5344CB8AC3E}">
        <p14:creationId xmlns:p14="http://schemas.microsoft.com/office/powerpoint/2010/main" val="48674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96471899"/>
              </p:ext>
            </p:extLst>
          </p:nvPr>
        </p:nvGraphicFramePr>
        <p:xfrm>
          <a:off x="381000" y="1676400"/>
          <a:ext cx="7848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045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" t="7908" r="2778" b="2300"/>
          <a:stretch/>
        </p:blipFill>
        <p:spPr>
          <a:xfrm>
            <a:off x="566737" y="2819400"/>
            <a:ext cx="8064368" cy="3886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USING MAPPING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91776"/>
            <a:ext cx="8305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STEP 10:-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the HTML code is generated, it will open the browser to view the final plot</a:t>
            </a:r>
          </a:p>
        </p:txBody>
      </p:sp>
    </p:spTree>
    <p:extLst>
      <p:ext uri="{BB962C8B-B14F-4D97-AF65-F5344CB8AC3E}">
        <p14:creationId xmlns:p14="http://schemas.microsoft.com/office/powerpoint/2010/main" val="254210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02901960"/>
              </p:ext>
            </p:extLst>
          </p:nvPr>
        </p:nvGraphicFramePr>
        <p:xfrm>
          <a:off x="381000" y="1676400"/>
          <a:ext cx="7848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538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Methodology Adopted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07042831"/>
              </p:ext>
            </p:extLst>
          </p:nvPr>
        </p:nvGraphicFramePr>
        <p:xfrm>
          <a:off x="-1219200" y="1219200"/>
          <a:ext cx="12268200" cy="5680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2000250" y="5638800"/>
            <a:ext cx="285750" cy="2667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971800" y="4648200"/>
            <a:ext cx="285750" cy="2667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62400" y="3505200"/>
            <a:ext cx="285750" cy="2667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76800" y="2514600"/>
            <a:ext cx="285750" cy="2667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71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40179696"/>
              </p:ext>
            </p:extLst>
          </p:nvPr>
        </p:nvGraphicFramePr>
        <p:xfrm>
          <a:off x="381000" y="1676400"/>
          <a:ext cx="7848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17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solidFill>
                  <a:schemeClr val="tx2"/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" name="TextBox 3">
            <a:hlinkClick r:id="rId2" action="ppaction://hlinkfile"/>
          </p:cNvPr>
          <p:cNvSpPr txBox="1"/>
          <p:nvPr/>
        </p:nvSpPr>
        <p:spPr>
          <a:xfrm>
            <a:off x="838200" y="1981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Plotting Tool Demo</a:t>
            </a:r>
          </a:p>
        </p:txBody>
      </p:sp>
    </p:spTree>
    <p:extLst>
      <p:ext uri="{BB962C8B-B14F-4D97-AF65-F5344CB8AC3E}">
        <p14:creationId xmlns:p14="http://schemas.microsoft.com/office/powerpoint/2010/main" val="220855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</a:t>
            </a:r>
            <a:r>
              <a:rPr lang="en-US" dirty="0" err="1"/>
              <a:t>Discusions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28800"/>
            <a:ext cx="4704560" cy="4495800"/>
          </a:xfrm>
        </p:spPr>
      </p:pic>
    </p:spTree>
    <p:extLst>
      <p:ext uri="{BB962C8B-B14F-4D97-AF65-F5344CB8AC3E}">
        <p14:creationId xmlns:p14="http://schemas.microsoft.com/office/powerpoint/2010/main" val="227653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Mild Hybrid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14" y="1600200"/>
            <a:ext cx="591278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2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Mild Hybrid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6002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Mild Hybrid system offers the possibility of fuel saving by deploying </a:t>
            </a:r>
            <a:r>
              <a:rPr lang="en-US" sz="2400" b="1" dirty="0">
                <a:solidFill>
                  <a:srgbClr val="00B050"/>
                </a:solidFill>
              </a:rPr>
              <a:t>Idle start-stop feature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2088" r="1034"/>
          <a:stretch/>
        </p:blipFill>
        <p:spPr bwMode="auto">
          <a:xfrm>
            <a:off x="838200" y="3789571"/>
            <a:ext cx="6887910" cy="283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4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Mild Hybrid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542871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Mild Hybrid system offers the possibility of fuel saving by deploying </a:t>
            </a:r>
            <a:r>
              <a:rPr lang="en-US" sz="2400" b="1" dirty="0">
                <a:solidFill>
                  <a:srgbClr val="00B050"/>
                </a:solidFill>
              </a:rPr>
              <a:t>Idle start-stop feature </a:t>
            </a:r>
            <a:r>
              <a:rPr lang="en-US" sz="2400" dirty="0"/>
              <a:t>and using </a:t>
            </a:r>
            <a:r>
              <a:rPr lang="en-US" sz="2400" b="1" dirty="0">
                <a:solidFill>
                  <a:srgbClr val="00B050"/>
                </a:solidFill>
              </a:rPr>
              <a:t>regenerative braking</a:t>
            </a:r>
            <a:r>
              <a:rPr lang="en-US" sz="2400" dirty="0"/>
              <a:t> to store energy in battery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" r="1125" b="954"/>
          <a:stretch/>
        </p:blipFill>
        <p:spPr bwMode="auto">
          <a:xfrm>
            <a:off x="762000" y="3809999"/>
            <a:ext cx="6922093" cy="281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31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Mild Hybrid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6002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Mild Hybrid system offers the possibility of fuel saving by deploying </a:t>
            </a:r>
            <a:r>
              <a:rPr lang="en-US" sz="2400" b="1" dirty="0">
                <a:solidFill>
                  <a:srgbClr val="00B050"/>
                </a:solidFill>
              </a:rPr>
              <a:t>Idle start-stop feature </a:t>
            </a:r>
            <a:r>
              <a:rPr lang="en-US" sz="2400" dirty="0"/>
              <a:t>and using </a:t>
            </a:r>
            <a:r>
              <a:rPr lang="en-US" sz="2400" b="1" dirty="0">
                <a:solidFill>
                  <a:srgbClr val="00B050"/>
                </a:solidFill>
              </a:rPr>
              <a:t>regenerative braking</a:t>
            </a:r>
            <a:r>
              <a:rPr lang="en-US" sz="2400" dirty="0"/>
              <a:t> to store energy in battery and providing this energy back to the engine in form of </a:t>
            </a:r>
            <a:r>
              <a:rPr lang="en-US" sz="2400" b="1" dirty="0">
                <a:solidFill>
                  <a:srgbClr val="00B050"/>
                </a:solidFill>
              </a:rPr>
              <a:t>motor assist</a:t>
            </a:r>
            <a:r>
              <a:rPr lang="en-US" sz="2400" dirty="0"/>
              <a:t> whenever required.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90" r="935" b="231"/>
          <a:stretch/>
        </p:blipFill>
        <p:spPr bwMode="auto">
          <a:xfrm>
            <a:off x="838200" y="3749467"/>
            <a:ext cx="6869394" cy="280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67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Mild Hybrid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676400"/>
            <a:ext cx="7696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technology reduces fuel consumption during city driving by 4 to 10% or more, depending on the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Extent of technology used </a:t>
            </a:r>
            <a:r>
              <a:rPr lang="en-US" sz="2800" dirty="0"/>
              <a:t>and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Specific driving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15943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742261"/>
              </p:ext>
            </p:extLst>
          </p:nvPr>
        </p:nvGraphicFramePr>
        <p:xfrm>
          <a:off x="381000" y="1676400"/>
          <a:ext cx="7848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3825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</TotalTime>
  <Words>790</Words>
  <Application>Microsoft Office PowerPoint</Application>
  <PresentationFormat>On-screen Show (4:3)</PresentationFormat>
  <Paragraphs>166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Aparajita</vt:lpstr>
      <vt:lpstr>Arial</vt:lpstr>
      <vt:lpstr>Calibri</vt:lpstr>
      <vt:lpstr>Calibri Light</vt:lpstr>
      <vt:lpstr>Wingdings</vt:lpstr>
      <vt:lpstr>Office Theme</vt:lpstr>
      <vt:lpstr>PowerPoint Presentation</vt:lpstr>
      <vt:lpstr>Agenda</vt:lpstr>
      <vt:lpstr>Agenda</vt:lpstr>
      <vt:lpstr>What is a Mild Hybrid System</vt:lpstr>
      <vt:lpstr>What is a Mild Hybrid System</vt:lpstr>
      <vt:lpstr>What is a Mild Hybrid System</vt:lpstr>
      <vt:lpstr>What is a Mild Hybrid System</vt:lpstr>
      <vt:lpstr>What is a Mild Hybrid System</vt:lpstr>
      <vt:lpstr>Agenda</vt:lpstr>
      <vt:lpstr>Fleet Testing Requirements</vt:lpstr>
      <vt:lpstr>Agenda</vt:lpstr>
      <vt:lpstr>Conventional approach for  Route selection</vt:lpstr>
      <vt:lpstr>Conventional approach for  Route Analysis </vt:lpstr>
      <vt:lpstr>Agenda</vt:lpstr>
      <vt:lpstr>Limitations of Conventional  Approach</vt:lpstr>
      <vt:lpstr>Limitations of Conventional  approach</vt:lpstr>
      <vt:lpstr>Agenda</vt:lpstr>
      <vt:lpstr>Development of Mapping tool  using MATLAB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Agenda</vt:lpstr>
      <vt:lpstr>PowerPoint Presentation</vt:lpstr>
      <vt:lpstr>Questions and Discusions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G/Kumbhat Dushyant Ashok, L-E0(ERDEXES)</dc:creator>
  <cp:lastModifiedBy>Dushyant Kumbhat</cp:lastModifiedBy>
  <cp:revision>73</cp:revision>
  <dcterms:created xsi:type="dcterms:W3CDTF">2017-01-16T12:08:02Z</dcterms:created>
  <dcterms:modified xsi:type="dcterms:W3CDTF">2020-01-10T22:37:10Z</dcterms:modified>
</cp:coreProperties>
</file>